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01" r:id="rId37"/>
    <p:sldId id="291" r:id="rId38"/>
    <p:sldId id="292" r:id="rId39"/>
    <p:sldId id="303" r:id="rId40"/>
    <p:sldId id="304" r:id="rId41"/>
    <p:sldId id="293" r:id="rId42"/>
    <p:sldId id="294" r:id="rId43"/>
    <p:sldId id="295" r:id="rId44"/>
    <p:sldId id="296" r:id="rId45"/>
    <p:sldId id="297" r:id="rId46"/>
    <p:sldId id="298" r:id="rId47"/>
    <p:sldId id="300" r:id="rId48"/>
    <p:sldId id="306" r:id="rId49"/>
    <p:sldId id="307" r:id="rId50"/>
    <p:sldId id="308" r:id="rId51"/>
    <p:sldId id="305" r:id="rId52"/>
    <p:sldId id="302" r:id="rId53"/>
  </p:sldIdLst>
  <p:sldSz cx="12192000" cy="6858000"/>
  <p:notesSz cx="6858000" cy="9144000"/>
  <p:embeddedFontLst>
    <p:embeddedFont>
      <p:font typeface="Montserrat" panose="00000500000000000000" pitchFamily="2" charset="-52"/>
      <p:regular r:id="rId54"/>
      <p:bold r:id="rId55"/>
      <p:italic r:id="rId56"/>
      <p:boldItalic r:id="rId57"/>
    </p:embeddedFont>
    <p:embeddedFont>
      <p:font typeface="Montserrat Bold" panose="020B0604020202020204" charset="-52"/>
      <p:bold r:id="rId58"/>
    </p:embeddedFont>
    <p:embeddedFont>
      <p:font typeface="Montserrat ExtraBold" panose="00000900000000000000" pitchFamily="2" charset="-52"/>
      <p:bold r:id="rId59"/>
      <p:boldItalic r:id="rId60"/>
    </p:embeddedFont>
    <p:embeddedFont>
      <p:font typeface="Montserrat SemiBold" panose="00000700000000000000" pitchFamily="2" charset="-52"/>
      <p:bold r:id="rId61"/>
      <p:boldItalic r:id="rId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278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pos="5065" userDrawn="1">
          <p15:clr>
            <a:srgbClr val="A4A3A4"/>
          </p15:clr>
        </p15:guide>
        <p15:guide id="8" pos="5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7A3"/>
    <a:srgbClr val="FFFFFF"/>
    <a:srgbClr val="287FD8"/>
    <a:srgbClr val="ACABBB"/>
    <a:srgbClr val="EB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  <p:guide pos="325"/>
        <p:guide pos="7355"/>
        <p:guide orient="horz" pos="278"/>
        <p:guide orient="horz" pos="4042"/>
        <p:guide pos="5065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8:28.0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6985.21875"/>
      <inkml:brushProperty name="anchorY" value="-6327.59131"/>
      <inkml:brushProperty name="scaleFactor" value="0.5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2T11:22:14.4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80 24575,'0'-1'0,"1"0"0,-1 0 0,1 0 0,-1 0 0,0 0 0,1 0 0,0 0 0,-1 0 0,1 0 0,-1 1 0,1-1 0,0 0 0,0 0 0,0 1 0,-1-1 0,1 0 0,0 1 0,0-1 0,0 1 0,0-1 0,0 1 0,0 0 0,0-1 0,0 1 0,0 0 0,0 0 0,0-1 0,1 1 0,37-4 0,-33 3 0,507-4 0,-279 8 0,719-3 0,-797-13 0,-22 0 0,35 0 0,44-2 0,3034 16 0,-3243 0 0,-1-1 0,1 0 0,-1 1 0,1 0 0,-1 0 0,1 0 0,-1 0 0,0 0 0,1 1 0,-1-1 0,0 1 0,0 0 0,0 0 0,-1 0 0,1 0 0,0 1 0,-1-1 0,1 1 0,-1 0 0,0-1 0,0 1 0,0 0 0,0 0 0,0 0 0,-1 1 0,0-1 0,1 0 0,-1 1 0,0-1 0,0 0 0,-1 1 0,1 6 0,1 5 0,-1 0 0,0 1 0,-1-1 0,-1 0 0,0 0 0,-6 24 0,6-35 0,-1-1 0,1 1 0,-1-1 0,0 0 0,1 1 0,-2-1 0,1 0 0,0 0 0,0-1 0,-1 1 0,0 0 0,1-1 0,-1 1 0,0-1 0,0 0 0,-1 0 0,1 0 0,0-1 0,-7 3 0,-8 3 0,0-2 0,-31 7 0,27-7 0,-35 8 0,-125 30 0,-210 22 0,-55-58 0,251-10 0,-527 24 0,554-10 0,-301 10 0,-779-21 0,1030 13 0,3 1 0,-804-15-1365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8:28.10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8255.2207"/>
      <inkml:brushProperty name="anchorY" value="-7597.59131"/>
      <inkml:brushProperty name="scaleFactor" value="0.5"/>
    </inkml:brush>
  </inkml:definitions>
  <inkml:trace contextRef="#ctx0" brushRef="#br0">0 1 24575,'0'0'0,"5"0"0,14 0 0,5 0 0,5 0 0,3 0 0,5 0 0,14 0 0,11 0 0,4 0 0,8 0 0,-1 0 0,-1 0 0,-10 0 0,-3 0 0,-2 0 0,-2 0 0,0 0 0,2 0 0,0 0 0,2 0 0,-1 0 0,-6 0 0,-5 0 0,0 0 0,1 0 0,2 0 0,-3 0 0,3 0 0,7 0 0,2 0 0,2 0 0,7 0 0,0 0 0,-1 0 0,-2 0 0,-1 0 0,-4 0 0,1 0 0,5 0 0,4 0 0,1 0 0,-2 0 0,4 0 0,-2 0 0,-3 0 0,-2 0 0,-4 0 0,-2 0 0,0 0 0,-1 0 0,0 0 0,5 0 0,7 0 0,4 0 0,1 0 0,3 0 0,3 0 0,1 0 0,-3 0 0,-4 0 0,-1 0 0,-3 0 0,-4 0 0,-3 0 0,3 0 0,4 0 0,11 0 0,11 0 0,9 0 0,1 0 0,-1 0 0,-4 0 0,-3 0 0,-9 0 0,-8 0 0,-2 0 0,-5 0 0,-11 0 0,-3 0 0,-8 0 0,-2 0 0,0 0 0,3 0 0,2 0 0,3 0 0,1 0 0,0 0 0,9 0 0,4 0 0,7 0 0,6 0 0,-4 0 0,-3 0 0,1 0 0,-4 0 0,-4 0 0,-3 0 0,-4 0 0,5 0 0,-3 0 0,7 0 0,-2 0 0,4 0 0,-1 0 0,-3 0 0,-3 0 0,-3 0 0,-1 0 0,4 0 0,4 0 0,1 0 0,4 0 0,-1 0 0,1 0 0,-2 0 0,-2 0 0,1 0 0,3 0 0,-2 0 0,-2 0 0,2 0 0,3 0 0,4 0 0,3 0 0,3 0 0,7 0 0,1 0 0,6 0 0,0 0 0,-2 0 0,-1 0 0,-4 0 0,-2 0 0,-8 0 0,0 0 0,-1 0 0,1 0 0,1 0 0,8 0 0,0 0 0,2 0 0,-1 0 0,-2 0 0,6 0 0,5 0 0,-1 0 0,5 0 0,1 0 0,0 0 0,-4 0 0,-5 0 0,-4 0 0,-3 0 0,-6 0 0,-4 0 0,-5 0 0,-5 0 0,0 0 0,4 0 0,3 0 0,3 0 0,4 0 0,1 0 0,-4 0 0,-5 0 0,-6 0 0,-4 0 0,1 0 0,-3 0 0,6 0 0,3 0 0,6 0 0,3 0 0,2 0 0,3 0 0,1 0 0,-6 0 0,-12 0 0,-12 0 0,-4 0 0,-11 0 0,-4 0 0,-5 0 0,2 0 0,4 0 0,5 0 0,4 0 0,0 0 0,1 0 0,1 0 0,-3 0 0,-4 0 0,-6 0 0,-4 0 0,-3 0 0,-1 0 0,-2 0 0,-1 0 0,1 0 0,-1 0 0,2 0 0,-1 0 0,0 0 0,0 0 0,-6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8:28.1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0750.44141"/>
      <inkml:brushProperty name="anchorY" value="-8867.59082"/>
      <inkml:brushProperty name="scaleFactor" value="0.5"/>
    </inkml:brush>
  </inkml:definitions>
  <inkml:trace contextRef="#ctx0" brushRef="#br0">0 1 24575,'0'0'0,"13"0"0,12 0 0,11 0 0,15 0 0,17 0 0,8 0 0,12 0 0,6 0 0,1 0 0,-6 0 0,-4 0 0,-14 0 0,-8 0 0,-12 0 0,-9 0 0,-7 0 0,0 0 0,-4 0 0,0 0 0,3 0 0,-1 0 0,-1 0 0,-1 0 0,-1 0 0,4 0 0,3 0 0,11 0 0,10 0 0,8 0 0,0 0 0,6 0 0,-4 0 0,3 0 0,-4 0 0,-8 0 0,-5 0 0,-2 0 0,-2 0 0,6 0 0,10 0 0,7 0 0,9 0 0,3 0 0,3 0 0,-2 0 0,-2 0 0,-1 0 0,-2 0 0,5 0 0,4 0 0,10 0 0,10 0 0,9 0 0,1 0 0,4 0 0,-3 0 0,-8 0 0,-14 0 0,-15 0 0,-18 0 0,-14 0 0,-12 0 0,-9 0 0,-4 0 0,2 0 0,5 0 0,1 0 0,-2 0 0,5 0 0,3 0 0,4 0 0,9 0 0,-3 0 0,1 0 0,5 0 0,0 0 0,7 0 0,3 0 0,4 0 0,5 0 0,-4 0 0,1 0 0,2 0 0,0 0 0,8 0 0,10 0 0,7 0 0,5 0 0,3 0 0,0 0 0,1 0 0,-7 0 0,-6 0 0,-10 0 0,-12 0 0,-3 0 0,-1 0 0,1 0 0,7 0 0,12 0 0,9 0 0,10 0 0,3 0 0,1 0 0,-5 0 0,-7 0 0,-8 0 0,-10 0 0,-7 0 0,0 0 0,-3 0 0,7 0 0,1 0 0,7 0 0,4 0 0,1 0 0,-3 0 0,4 0 0,1 0 0,-1 0 0,-4 0 0,8 0 0,2 0 0,9 0 0,2 0 0,10 0 0,1 0 0,-6 0 0,-10 0 0,-14 0 0,-13 0 0,-10 0 0,-9 0 0,-5 0 0,-9 0 0,-1 0 0,-1 0 0,7 0 0,8 0 0,7 0 0,0 0 0,4 0 0,8 0 0,3 0 0,2 0 0,15 0 0,12 0 0,9 0 0,12 0 0,15 0 0,10 0 0,9 0 0,8 0 0,11 0 0,-1 0 0,8 0 0,-1 0 0,-4 0 0,-18 0 0,-18 0 0,-15 0 0,-25 0 0,-14 0 0,-22 0 0,-7 0 0,-13 0 0,-10 0 0,-7 0 0,-7 0 0,-4 0 0,4 0 0,6 0 0,-1 0 0,0 0 0,3 0 0,-7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8:35.5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25 24575,'0'0'0,"8"0"0,3-5 0,3 0 0,4 1 0,2-1 0,2 2 0,11 2 0,11 0 0,9 0 0,4 1 0,5 0 0,8 0 0,13 1 0,11-1 0,15 0 0,3 0 0,5 0 0,2 0 0,0 0 0,1 0 0,5 0 0,-5 0 0,-6 0 0,-5 0 0,-6 0 0,-8 0 0,-8 0 0,-7 0 0,-4 0 0,1 0 0,-2 0 0,0 0 0,-6 0 0,-1 0 0,-6 0 0,-9 0 0,-8 0 0,-4 0 0,-6 0 0,-4 0 0,-4 0 0,-2 0 0,-1 0 0,-1 0 0,0 0 0,-5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8:35.56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235.61621"/>
      <inkml:brushProperty name="anchorY" value="-1245.77625"/>
      <inkml:brushProperty name="scaleFactor" value="0.5"/>
    </inkml:brush>
  </inkml:definitions>
  <inkml:trace contextRef="#ctx0" brushRef="#br0">0 1 24575,'0'0'0,"4"0"0,6 0 0,5 0 0,8 0 0,8 0 0,11 0 0,15 0 0,13 0 0,16 0 0,22 0 0,19 0 0,22 0 0,16 0 0,18 0 0,13 0 0,5 0 0,1 0 0,-6 0 0,-8 0 0,-16 0 0,-21 0 0,-15 0 0,-15 0 0,-12 0 0,-8 0 0,-5 0 0,-8 0 0,-1 0 0,-9 0 0,-4 0 0,-8 0 0,-6 0 0,-1 0 0,-8 0 0,-3 0 0,-6 0 0,-2 0 0,-4 0 0,-9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8:35.5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9200.22363"/>
      <inkml:brushProperty name="anchorY" value="-2515.77637"/>
      <inkml:brushProperty name="scaleFactor" value="0.5"/>
    </inkml:brush>
  </inkml:definitions>
  <inkml:trace contextRef="#ctx0" brushRef="#br0">0 25 24575,'0'0'0,"0"-4"0,5-2 0,5 1 0,4 1 0,9 2 0,9 0 0,10 1 0,10 0 0,13 1 0,11 0 0,9 1 0,6-1 0,3 0 0,-2 0 0,0 0 0,1 0 0,4 0 0,6 0 0,6 0 0,13 0 0,8 0 0,8 0 0,8 0 0,-1 0 0,-1 0 0,-4 0 0,-11 0 0,-6 0 0,-8 0 0,-17 0 0,-16 0 0,-18 0 0,-15 0 0,-12 0 0,-9 0 0,-4 0 0,-8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9:23.3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1472 2 24575,'-137'-2'0,"-146"5"0,221 4 0,1 3 0,1 3 0,0 1 0,1 4 0,1 3 0,-95 46 0,130-55 0,2 1 0,0 1 0,0 2 0,1 0 0,1 1 0,0 0 0,1 2 0,1 0 0,1 1 0,0 0 0,-21 41 0,-124 198 0,140-214 0,1 1 0,2 1 0,2 2 0,3-1 0,0 1 0,-5 57 0,9-13 0,8 180 0,3-127 0,-1-113 0,2 0 0,0-1 0,2 0 0,16 56 0,-1-29 0,42 86 0,-43-104 0,-2-4 0,33 54 0,-44-81 0,1-1 0,0 1 0,1-1 0,0 0 0,1-1 0,0 0 0,0 0 0,0-1 0,20 12 0,7-2 0,1-3 0,0 0 0,58 12 0,123 14 0,-165-32 0,37 2 0,-1-4 0,93-5 0,-111-4 0,1 4 0,-1 2 0,0 4 0,86 19 0,-86-10 0,0-3 0,138 6 0,148-20 0,-137-2 0,-208 3 0,36 1 0,0-2 0,0-3 0,75-15 0,-110 17 0,-1-1 0,1-1 0,-2 0 0,0-1 0,0 1 0,1-2 0,-1-1 0,-1 1 0,0-1 0,0-1 0,0 0 0,-1 0 0,0-1 0,0 0 0,-1 0 0,0-1 0,-1 0 0,0 0 0,7-16 0,2-14 0,-1 0 0,-3-1 0,-1 0 0,-2-1 0,-1 1 0,1-46 0,-7-257 0,-6 180 0,4 115 0,-2-1 0,-14-72 0,11 98 0,-1-1 0,-1 2 0,-2-1 0,0 2 0,-1-1 0,-26-39 0,-99-121 0,83 119 0,-66-110 0,105 154 0,0 1 0,-1 1 0,-1-1 0,-1 2 0,0 0 0,-2 1 0,-21-16 0,-143-86 0,90 63 0,56 35 0,0 4 0,0 0 0,-1 2 0,-1 2 0,-43-8 0,17 3 0,-279-60 0,317 71 67,-54-6 0,-5 0-1566,64 6-5327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9:23.3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1076 108 24575,'-63'-13'0,"22"1"0,-1 6 0,-51-12 0,0 3 0,-138-2 0,206 17 0,0 1 0,1 0 0,-1 3 0,0-1 0,0 3 0,2-1 0,-1 3 0,-33 14 0,31-10 0,0 0 0,1 2 0,-37 29 0,53-37 0,0 1 0,2 1 0,-1 1 0,0-1 0,1 1 0,0 0 0,1 0 0,-1 1 0,2 0 0,0 0 0,0 0 0,-4 13 0,0 15 0,2 0 0,2 1 0,0 0 0,3 0 0,2 1 0,6 61 0,0-71 0,2 1 0,1-2 0,1 0 0,2 1 0,0-2 0,26 40 0,-12-19 0,-18-30 0,1 0 0,1-1 0,1 0 0,1-1 0,0 0 0,2 0 0,-1-2 0,2 0 0,0 0 0,1-2 0,0 1 0,33 18 0,58 23 0,2-3 0,191 58 0,-262-100 0,0-1 0,1-2 0,0-1 0,42-1 0,161-8 0,-76-1 0,-91 5 0,-1-5 0,0-1 0,0-4 0,0-4 0,107-32 0,-105 23 0,139-20 0,-144 31 0,-1-3 0,118-38 0,-150 37 0,-1-1 0,0-1 0,-2-2 0,0-1 0,48-37 0,-72 46 0,1 1 0,-1 0 0,-1 0 0,-1-2 0,1 0 0,-1 0 0,-1 0 0,0-1 0,-1 0 0,0-1 0,-2 1 0,1-2 0,-2 2 0,1-2 0,-2 0 0,-1 1 0,1-1 0,-1-15 0,-1 12 0,-1 0 0,0 0 0,-1 0 0,-1 0 0,-2 0 0,-5-19 0,7 28 0,-2 1 0,0 0 0,0 0 0,-1 0 0,1 1 0,-2-1 0,0 2 0,1-1 0,-1 1 0,-1 0 0,1 0 0,-1 0 0,0 1 0,-12-7 0,-36-22 0,-1 0 0,-2 5 0,-1 0 0,-87-27 0,107 44 0,-59-31 0,-3-1 0,71 35 0,-1 2 0,-31-5 0,-39-9 0,69 14 0,0 0 0,-1 3 0,-1 0 0,-41 3 0,-10-2 0,53-2 0,1 0 0,-1-2 0,-41-16 0,23 9 0,39 10 0,-27-8 0,0 2 0,-1 1 0,0 2 0,-59-3 0,65 8 31,2-3 0,-2 1 0,-33-12-1,33 8-526,1 1 0,-62-5 0,72 12-6330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05:49:23.3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2595 6 24575,'-116'-3'0,"50"1"0,0 2 0,-122 16 0,146-4 0,0 3 0,0 1 0,2 3 0,0 0 0,-41 29 0,56-34 0,-478 291 0,359-214 0,-87 50 0,186-114 0,1 2 0,1 1 0,1 3 0,3 2 0,1 1 0,1 1 0,2 2 0,-37 54 0,-27 53 0,-86 172 0,148-249 0,24-46 0,-20 32 0,3 3 0,1-1 0,5 3 0,-33 109 0,41-96 0,1-15 0,3 3 0,1 0 0,-1 106 0,23 19 0,58 292 0,-56-399 0,-1-14 0,44 228 0,-40-231 0,2-2 0,42 99 0,-40-122 0,1-1 0,1-1 0,2 0 0,2-2 0,0-2 0,2 0 0,61 50 0,-22-27 0,4-4 0,134 73 0,-109-70 0,146 72 0,46-20 0,-40-15 0,-194-72 0,1-2 0,1-2 0,94 10 0,-26-4 0,308 67 0,105 19 0,9-46 0,708-52 0,-675-13 0,-323 7 0,282-4 0,-490-2 0,0-2 0,-1-1 0,-1-3 0,0-2 0,81-32 0,213-119 0,-252 117 0,58-30 0,264-183 0,-370 227 0,0-2 0,-3-2 0,-1-1 0,-3-3 0,0 0 0,-3-2 0,0 0 0,-4-2 0,-1-2 0,20-52 0,-19 31 0,-3-1 0,-4 0 0,-2-2 0,-4 1 0,-3-2 0,3-125 0,-17-234 0,2 393 0,-1 0 0,-3 1 0,-1 0 0,-2 0 0,-1 1 0,-21-51 0,9 39 0,-1 1 0,-3 1 0,-2 1 0,-33-40 0,-13-2 0,-4 3 0,-4 4 0,-137-104 0,81 85 0,-215-116 0,146 116 0,18 9 0,-307-155 0,214 133 0,-85-38 0,266 109 0,0 4 0,-160-36 0,150 54 0,75 14 0,1-1 0,-69-21 0,65 12 0,-3 4 0,1 0 0,-1 3 0,-67-4 0,-176 12 0,128 4 0,-36-8 0,-176 7 0,346-2 0,-2 3 0,1-1 0,1 3 0,-1 0 0,1 0 0,-29 16 0,-65 21 0,99-41 0,-2 1 0,2-2 0,-1-1 0,1 0 0,-1-1 0,1-1 0,-1-1 0,1 0 0,-28-9 0,-17-8 0,-78-33 0,120 43 0,-163-73 0,166 72 0,0 0 0,2-1 0,-1-2 0,0 1 0,1-1 0,1-2 0,-23-27 0,34 33 8,-1 0 0,2 1 0,-2-2 0,2 1-1,1 0 1,-1-1 0,1 1 0,1-1 0,0 0 0,0 1 0,1-1-1,0 0 1,0 1 0,1-1 0,2-11 0,0 11-115,-2 0 1,0 0-1,-1-1 1,0 1-1,0-1 1,-1 1-1,0 0 1,-2 0-1,1 0 1,0 0-1,-2 0 1,1 0-1,-6-12 1,-8 0-6720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844CC-7F28-4B4D-9A18-EAC54184D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A3267D-81E0-4511-9FB9-73C99D055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E8F87-6C28-4222-9A7D-077A7847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F221F-62BA-4389-8730-3B410AE6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A6ABD-E592-4BDB-A08C-FF5B793D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1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283DB-5B9E-439A-AE96-6CF4AC6C3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137A0F-C15E-4CD9-A277-49D633352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ED693-20DE-4921-BA4B-961E159D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FCD2B-616F-45FD-ACC9-EAE35448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C22B4-1D57-45F1-A96D-D7E0D056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5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8E842D-0E93-455D-8BB6-2383FB05A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D9331C-9483-4ADC-BB78-EDC98B18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3AED0-2D14-4813-A6D4-E79AC5EE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13447-A626-459A-9B1C-2161EE198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612FE-9564-43C8-83CE-FF10AE06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2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2BD4D-1931-42CD-9500-88D15011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67F401-A3B9-4576-9319-25AFD94C8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F936D-D0D3-4544-A741-B2BE9CDB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804BE-C419-433A-998A-304B83A0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31208-4925-48D6-BC3D-30C7F576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8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A58C5-6112-4781-A1FC-B9DBB309F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6B1690-374D-413B-8596-4F004246D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BC885C-B536-4C26-B426-189CD7A4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89651-71D6-4FF0-A70A-D64000F5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62F0D8-9776-41E5-9AC0-1B71282B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89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1EB9B-4B00-45D6-9F68-9AF2DE74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4D757D-37F6-480A-96B8-448BFDB24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A3DBB6-F1D2-4501-8CCC-D5F437447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AF6E74-4600-42D0-B460-45885F5D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20857B-7327-4FFA-B224-1836BD3C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213C6F-4409-4C1F-8A79-4EB67311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5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20B9E-EBAB-4E59-AABA-512F2BF5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DD9D61-D5CE-4EBA-81DD-601596681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8B40D-4E4F-4877-BE8C-E321399E4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41830C-4044-418C-892C-A714C0EC8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E24555-5EE2-4ED4-B269-EE409EACC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11A78E-7D07-4E23-8ED4-B372E8CD2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3E9373-8A3F-485C-8EBF-01A08401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209159-B676-4DAA-9514-0B12AAF4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0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E9BCB-D9CF-4D48-8813-7C2C9302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04BA83-0CFE-4979-970D-2F71FAEB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19F683-3D9F-47A5-817E-5ECB2462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43FEA6-9E73-4CF7-9423-9CA0FA7B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0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7C8949-88F9-4983-9B1A-46A783BAD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50B3A4-2941-46E9-B36B-1B1929BD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AB92B1-5C51-48D6-9C71-4A675894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2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C55F0-A5B3-4F6C-849B-61100BED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B9122-CBF9-46CB-BB10-98F8C043E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BF249-97EC-4FE6-AD59-D08E713F7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FDD598-0AD5-4529-8ABD-96D52362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CE395B-AA95-4659-9651-47B57E5D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8E1230-2D31-4E2F-A1FB-CA29BC44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5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7C56C-DA53-4E49-871B-0F6733CF5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48A8C6-E13D-4C13-A738-EC4E9F0E5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28423A-13C9-4B50-AE61-924EF4DE2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4704A1-9A2C-45E0-9467-49859EF8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AE12E1-04E0-4F22-A699-FFD661A1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290716-F313-49C8-8D56-3F489AFD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4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6853B-0431-4956-8F14-E1699C60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61070-65D5-4D3C-AA6D-E69F9F46D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2F7423-4127-47C0-AC65-43EF9942A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49018-DEC1-44DC-859B-61ADE4E479FE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0B8768-ED16-44AA-ACED-AAD101016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07B6E-9018-4148-A330-49324382C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D20A8-DFD2-4264-9E62-FE56905F9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0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00.png"/><Relationship Id="rId4" Type="http://schemas.openxmlformats.org/officeDocument/2006/relationships/customXml" Target="../ink/ink1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6.PNG"/><Relationship Id="rId7" Type="http://schemas.openxmlformats.org/officeDocument/2006/relationships/customXml" Target="../ink/ink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customXml" Target="../ink/ink4.xml"/><Relationship Id="rId10" Type="http://schemas.openxmlformats.org/officeDocument/2006/relationships/image" Target="../media/image180.PNG"/><Relationship Id="rId4" Type="http://schemas.openxmlformats.org/officeDocument/2006/relationships/image" Target="../media/image27.PNG"/><Relationship Id="rId9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mailto:ii9182316162@yandex.ru" TargetMode="External"/><Relationship Id="rId2" Type="http://schemas.openxmlformats.org/officeDocument/2006/relationships/hyperlink" Target="https://brendax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image" Target="../media/image2.sv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customXml" Target="../ink/ink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mailto:ii9182316162@yandex.ru" TargetMode="External"/><Relationship Id="rId2" Type="http://schemas.openxmlformats.org/officeDocument/2006/relationships/hyperlink" Target="https://brendax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59.jpg"/><Relationship Id="rId4" Type="http://schemas.openxmlformats.org/officeDocument/2006/relationships/image" Target="../media/image2.sv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Полилиния: фигура 191">
            <a:extLst>
              <a:ext uri="{FF2B5EF4-FFF2-40B4-BE49-F238E27FC236}">
                <a16:creationId xmlns:a16="http://schemas.microsoft.com/office/drawing/2014/main" id="{AF37B243-0855-4B62-AC86-237FFCE3EA76}"/>
              </a:ext>
            </a:extLst>
          </p:cNvPr>
          <p:cNvSpPr/>
          <p:nvPr/>
        </p:nvSpPr>
        <p:spPr>
          <a:xfrm rot="20659470">
            <a:off x="7754215" y="562514"/>
            <a:ext cx="4958379" cy="5771893"/>
          </a:xfrm>
          <a:custGeom>
            <a:avLst/>
            <a:gdLst>
              <a:gd name="connsiteX0" fmla="*/ 91602 w 3624741"/>
              <a:gd name="connsiteY0" fmla="*/ 1314206 h 4219447"/>
              <a:gd name="connsiteX1" fmla="*/ 199235 w 3624741"/>
              <a:gd name="connsiteY1" fmla="*/ 2690568 h 4219447"/>
              <a:gd name="connsiteX2" fmla="*/ 1956311 w 3624741"/>
              <a:gd name="connsiteY2" fmla="*/ 4057882 h 4219447"/>
              <a:gd name="connsiteX3" fmla="*/ 3513935 w 3624741"/>
              <a:gd name="connsiteY3" fmla="*/ 3706981 h 4219447"/>
              <a:gd name="connsiteX4" fmla="*/ 3400587 w 3624741"/>
              <a:gd name="connsiteY4" fmla="*/ 2102781 h 4219447"/>
              <a:gd name="connsiteX5" fmla="*/ 3114837 w 3624741"/>
              <a:gd name="connsiteY5" fmla="*/ 565826 h 4219447"/>
              <a:gd name="connsiteX6" fmla="*/ 1020289 w 3624741"/>
              <a:gd name="connsiteY6" fmla="*/ 270551 h 4219447"/>
              <a:gd name="connsiteX7" fmla="*/ 91602 w 3624741"/>
              <a:gd name="connsiteY7" fmla="*/ 1314206 h 421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4741" h="4219447">
                <a:moveTo>
                  <a:pt x="91602" y="1314206"/>
                </a:moveTo>
                <a:cubicBezTo>
                  <a:pt x="91602" y="1314206"/>
                  <a:pt x="-173955" y="2000006"/>
                  <a:pt x="199235" y="2690568"/>
                </a:cubicBezTo>
                <a:cubicBezTo>
                  <a:pt x="572424" y="3381131"/>
                  <a:pt x="1341092" y="3745938"/>
                  <a:pt x="1956311" y="4057882"/>
                </a:cubicBezTo>
                <a:cubicBezTo>
                  <a:pt x="2571531" y="4369826"/>
                  <a:pt x="3210373" y="4217902"/>
                  <a:pt x="3513935" y="3706981"/>
                </a:cubicBezTo>
                <a:cubicBezTo>
                  <a:pt x="3817496" y="3196060"/>
                  <a:pt x="3401159" y="2831348"/>
                  <a:pt x="3400587" y="2102781"/>
                </a:cubicBezTo>
                <a:cubicBezTo>
                  <a:pt x="3400015" y="1374213"/>
                  <a:pt x="3509648" y="1181332"/>
                  <a:pt x="3114837" y="565826"/>
                </a:cubicBezTo>
                <a:cubicBezTo>
                  <a:pt x="2720026" y="-49679"/>
                  <a:pt x="1752191" y="-185982"/>
                  <a:pt x="1020289" y="270551"/>
                </a:cubicBezTo>
                <a:cubicBezTo>
                  <a:pt x="288388" y="727085"/>
                  <a:pt x="91602" y="1314206"/>
                  <a:pt x="91602" y="1314206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3" name="Полилиния: фигура 192">
            <a:extLst>
              <a:ext uri="{FF2B5EF4-FFF2-40B4-BE49-F238E27FC236}">
                <a16:creationId xmlns:a16="http://schemas.microsoft.com/office/drawing/2014/main" id="{34033278-26C9-46E8-B8CA-BD1C03B53034}"/>
              </a:ext>
            </a:extLst>
          </p:cNvPr>
          <p:cNvSpPr/>
          <p:nvPr/>
        </p:nvSpPr>
        <p:spPr>
          <a:xfrm rot="20659470">
            <a:off x="6592987" y="2093724"/>
            <a:ext cx="5731052" cy="5282728"/>
          </a:xfrm>
          <a:custGeom>
            <a:avLst/>
            <a:gdLst>
              <a:gd name="connsiteX0" fmla="*/ 1935461 w 4189591"/>
              <a:gd name="connsiteY0" fmla="*/ 10952 h 3861851"/>
              <a:gd name="connsiteX1" fmla="*/ 3651294 w 4189591"/>
              <a:gd name="connsiteY1" fmla="*/ 1193290 h 3861851"/>
              <a:gd name="connsiteX2" fmla="*/ 4096493 w 4189591"/>
              <a:gd name="connsiteY2" fmla="*/ 2811683 h 3861851"/>
              <a:gd name="connsiteX3" fmla="*/ 2383326 w 4189591"/>
              <a:gd name="connsiteY3" fmla="*/ 3770755 h 3861851"/>
              <a:gd name="connsiteX4" fmla="*/ 539953 w 4189591"/>
              <a:gd name="connsiteY4" fmla="*/ 3475480 h 3861851"/>
              <a:gd name="connsiteX5" fmla="*/ 202577 w 4189591"/>
              <a:gd name="connsiteY5" fmla="*/ 2004725 h 3861851"/>
              <a:gd name="connsiteX6" fmla="*/ 1935461 w 4189591"/>
              <a:gd name="connsiteY6" fmla="*/ 10952 h 386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9591" h="3861851">
                <a:moveTo>
                  <a:pt x="1935461" y="10952"/>
                </a:moveTo>
                <a:cubicBezTo>
                  <a:pt x="3116561" y="-93823"/>
                  <a:pt x="3118942" y="572260"/>
                  <a:pt x="3651294" y="1193290"/>
                </a:cubicBezTo>
                <a:cubicBezTo>
                  <a:pt x="4183646" y="1814320"/>
                  <a:pt x="4297470" y="2095784"/>
                  <a:pt x="4096493" y="2811683"/>
                </a:cubicBezTo>
                <a:cubicBezTo>
                  <a:pt x="3895515" y="3527582"/>
                  <a:pt x="3220193" y="4088699"/>
                  <a:pt x="2383326" y="3770755"/>
                </a:cubicBezTo>
                <a:cubicBezTo>
                  <a:pt x="1546460" y="3452811"/>
                  <a:pt x="1067543" y="3758087"/>
                  <a:pt x="539953" y="3475480"/>
                </a:cubicBezTo>
                <a:cubicBezTo>
                  <a:pt x="12363" y="3192873"/>
                  <a:pt x="-183947" y="2647662"/>
                  <a:pt x="202577" y="2004725"/>
                </a:cubicBezTo>
                <a:cubicBezTo>
                  <a:pt x="589102" y="1361787"/>
                  <a:pt x="478707" y="140682"/>
                  <a:pt x="1935461" y="10952"/>
                </a:cubicBezTo>
                <a:close/>
              </a:path>
            </a:pathLst>
          </a:custGeom>
          <a:solidFill>
            <a:srgbClr val="287FD8"/>
          </a:solidFill>
          <a:ln w="9525" cap="flat">
            <a:noFill/>
            <a:prstDash val="solid"/>
            <a:miter/>
          </a:ln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194" name="Полилиния: фигура 193">
            <a:extLst>
              <a:ext uri="{FF2B5EF4-FFF2-40B4-BE49-F238E27FC236}">
                <a16:creationId xmlns:a16="http://schemas.microsoft.com/office/drawing/2014/main" id="{05D47443-0EDF-40BA-9B16-0B338C2A8384}"/>
              </a:ext>
            </a:extLst>
          </p:cNvPr>
          <p:cNvSpPr/>
          <p:nvPr/>
        </p:nvSpPr>
        <p:spPr>
          <a:xfrm rot="20659470">
            <a:off x="7636837" y="1911630"/>
            <a:ext cx="5731052" cy="5282728"/>
          </a:xfrm>
          <a:custGeom>
            <a:avLst/>
            <a:gdLst>
              <a:gd name="connsiteX0" fmla="*/ 1935461 w 4189591"/>
              <a:gd name="connsiteY0" fmla="*/ 10952 h 3861851"/>
              <a:gd name="connsiteX1" fmla="*/ 3651294 w 4189591"/>
              <a:gd name="connsiteY1" fmla="*/ 1193290 h 3861851"/>
              <a:gd name="connsiteX2" fmla="*/ 4096493 w 4189591"/>
              <a:gd name="connsiteY2" fmla="*/ 2811683 h 3861851"/>
              <a:gd name="connsiteX3" fmla="*/ 2383326 w 4189591"/>
              <a:gd name="connsiteY3" fmla="*/ 3770755 h 3861851"/>
              <a:gd name="connsiteX4" fmla="*/ 539953 w 4189591"/>
              <a:gd name="connsiteY4" fmla="*/ 3475480 h 3861851"/>
              <a:gd name="connsiteX5" fmla="*/ 202577 w 4189591"/>
              <a:gd name="connsiteY5" fmla="*/ 2004725 h 3861851"/>
              <a:gd name="connsiteX6" fmla="*/ 1935461 w 4189591"/>
              <a:gd name="connsiteY6" fmla="*/ 10952 h 386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9591" h="3861851">
                <a:moveTo>
                  <a:pt x="1935461" y="10952"/>
                </a:moveTo>
                <a:cubicBezTo>
                  <a:pt x="3116561" y="-93823"/>
                  <a:pt x="3118942" y="572260"/>
                  <a:pt x="3651294" y="1193290"/>
                </a:cubicBezTo>
                <a:cubicBezTo>
                  <a:pt x="4183646" y="1814320"/>
                  <a:pt x="4297470" y="2095784"/>
                  <a:pt x="4096493" y="2811683"/>
                </a:cubicBezTo>
                <a:cubicBezTo>
                  <a:pt x="3895515" y="3527582"/>
                  <a:pt x="3220193" y="4088699"/>
                  <a:pt x="2383326" y="3770755"/>
                </a:cubicBezTo>
                <a:cubicBezTo>
                  <a:pt x="1546460" y="3452811"/>
                  <a:pt x="1067543" y="3758087"/>
                  <a:pt x="539953" y="3475480"/>
                </a:cubicBezTo>
                <a:cubicBezTo>
                  <a:pt x="12363" y="3192873"/>
                  <a:pt x="-183947" y="2647662"/>
                  <a:pt x="202577" y="2004725"/>
                </a:cubicBezTo>
                <a:cubicBezTo>
                  <a:pt x="589102" y="1361787"/>
                  <a:pt x="478707" y="140682"/>
                  <a:pt x="1935461" y="10952"/>
                </a:cubicBezTo>
                <a:close/>
              </a:path>
            </a:pathLst>
          </a:custGeom>
          <a:solidFill>
            <a:srgbClr val="287FD8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195" name="Рисунок 188">
            <a:extLst>
              <a:ext uri="{FF2B5EF4-FFF2-40B4-BE49-F238E27FC236}">
                <a16:creationId xmlns:a16="http://schemas.microsoft.com/office/drawing/2014/main" id="{C96C50C4-8D8D-4B4C-A594-65B172D3D009}"/>
              </a:ext>
            </a:extLst>
          </p:cNvPr>
          <p:cNvGrpSpPr/>
          <p:nvPr/>
        </p:nvGrpSpPr>
        <p:grpSpPr>
          <a:xfrm rot="20659470">
            <a:off x="8283075" y="1044209"/>
            <a:ext cx="2932416" cy="3812920"/>
            <a:chOff x="8522225" y="1830340"/>
            <a:chExt cx="2143694" cy="2787372"/>
          </a:xfrm>
        </p:grpSpPr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id="{2A1F06C1-6677-4CF7-A9E4-57587872914E}"/>
                </a:ext>
              </a:extLst>
            </p:cNvPr>
            <p:cNvSpPr/>
            <p:nvPr/>
          </p:nvSpPr>
          <p:spPr>
            <a:xfrm rot="-381000">
              <a:off x="8660102" y="1925673"/>
              <a:ext cx="1867947" cy="2596705"/>
            </a:xfrm>
            <a:custGeom>
              <a:avLst/>
              <a:gdLst>
                <a:gd name="connsiteX0" fmla="*/ 0 w 1867947"/>
                <a:gd name="connsiteY0" fmla="*/ 0 h 2596705"/>
                <a:gd name="connsiteX1" fmla="*/ 1867948 w 1867947"/>
                <a:gd name="connsiteY1" fmla="*/ 0 h 2596705"/>
                <a:gd name="connsiteX2" fmla="*/ 1867948 w 1867947"/>
                <a:gd name="connsiteY2" fmla="*/ 2596706 h 2596705"/>
                <a:gd name="connsiteX3" fmla="*/ 0 w 1867947"/>
                <a:gd name="connsiteY3" fmla="*/ 2596706 h 259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947" h="2596705">
                  <a:moveTo>
                    <a:pt x="0" y="0"/>
                  </a:moveTo>
                  <a:lnTo>
                    <a:pt x="1867948" y="0"/>
                  </a:lnTo>
                  <a:lnTo>
                    <a:pt x="1867948" y="2596706"/>
                  </a:lnTo>
                  <a:lnTo>
                    <a:pt x="0" y="2596706"/>
                  </a:ln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63615D6D-5AC9-4233-9264-4739206E6068}"/>
                </a:ext>
              </a:extLst>
            </p:cNvPr>
            <p:cNvSpPr/>
            <p:nvPr/>
          </p:nvSpPr>
          <p:spPr>
            <a:xfrm rot="-381000">
              <a:off x="8536364" y="1932548"/>
              <a:ext cx="1867947" cy="359283"/>
            </a:xfrm>
            <a:custGeom>
              <a:avLst/>
              <a:gdLst>
                <a:gd name="connsiteX0" fmla="*/ 0 w 1867947"/>
                <a:gd name="connsiteY0" fmla="*/ 0 h 359283"/>
                <a:gd name="connsiteX1" fmla="*/ 1867948 w 1867947"/>
                <a:gd name="connsiteY1" fmla="*/ 0 h 359283"/>
                <a:gd name="connsiteX2" fmla="*/ 1867948 w 1867947"/>
                <a:gd name="connsiteY2" fmla="*/ 359283 h 359283"/>
                <a:gd name="connsiteX3" fmla="*/ 0 w 1867947"/>
                <a:gd name="connsiteY3" fmla="*/ 359283 h 35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7947" h="359283">
                  <a:moveTo>
                    <a:pt x="0" y="0"/>
                  </a:moveTo>
                  <a:lnTo>
                    <a:pt x="1867948" y="0"/>
                  </a:lnTo>
                  <a:lnTo>
                    <a:pt x="1867948" y="359283"/>
                  </a:lnTo>
                  <a:lnTo>
                    <a:pt x="0" y="359283"/>
                  </a:lnTo>
                  <a:close/>
                </a:path>
              </a:pathLst>
            </a:custGeom>
            <a:solidFill>
              <a:srgbClr val="BFBFBF"/>
            </a:solidFill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id="{1467E0ED-D698-4EED-8D5B-450EEA3459C6}"/>
                </a:ext>
              </a:extLst>
            </p:cNvPr>
            <p:cNvSpPr/>
            <p:nvPr/>
          </p:nvSpPr>
          <p:spPr>
            <a:xfrm>
              <a:off x="9035403" y="1994805"/>
              <a:ext cx="856549" cy="144058"/>
            </a:xfrm>
            <a:custGeom>
              <a:avLst/>
              <a:gdLst>
                <a:gd name="connsiteX0" fmla="*/ 827501 w 856549"/>
                <a:gd name="connsiteY0" fmla="*/ 74 h 144058"/>
                <a:gd name="connsiteX1" fmla="*/ 26067 w 856549"/>
                <a:gd name="connsiteY1" fmla="*/ 89228 h 144058"/>
                <a:gd name="connsiteX2" fmla="*/ 35 w 856549"/>
                <a:gd name="connsiteY2" fmla="*/ 117991 h 144058"/>
                <a:gd name="connsiteX3" fmla="*/ 28798 w 856549"/>
                <a:gd name="connsiteY3" fmla="*/ 144023 h 144058"/>
                <a:gd name="connsiteX4" fmla="*/ 31782 w 856549"/>
                <a:gd name="connsiteY4" fmla="*/ 143710 h 144058"/>
                <a:gd name="connsiteX5" fmla="*/ 833216 w 856549"/>
                <a:gd name="connsiteY5" fmla="*/ 54557 h 144058"/>
                <a:gd name="connsiteX6" fmla="*/ 856237 w 856549"/>
                <a:gd name="connsiteY6" fmla="*/ 23331 h 144058"/>
                <a:gd name="connsiteX7" fmla="*/ 827120 w 856549"/>
                <a:gd name="connsiteY7" fmla="*/ 74 h 1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549" h="144058">
                  <a:moveTo>
                    <a:pt x="827501" y="74"/>
                  </a:moveTo>
                  <a:lnTo>
                    <a:pt x="26067" y="89228"/>
                  </a:lnTo>
                  <a:cubicBezTo>
                    <a:pt x="10935" y="89982"/>
                    <a:pt x="-720" y="102860"/>
                    <a:pt x="35" y="117991"/>
                  </a:cubicBezTo>
                  <a:cubicBezTo>
                    <a:pt x="789" y="133123"/>
                    <a:pt x="13667" y="144778"/>
                    <a:pt x="28798" y="144023"/>
                  </a:cubicBezTo>
                  <a:cubicBezTo>
                    <a:pt x="29798" y="143974"/>
                    <a:pt x="30794" y="143869"/>
                    <a:pt x="31782" y="143710"/>
                  </a:cubicBezTo>
                  <a:lnTo>
                    <a:pt x="833216" y="54557"/>
                  </a:lnTo>
                  <a:cubicBezTo>
                    <a:pt x="848196" y="52291"/>
                    <a:pt x="858503" y="38311"/>
                    <a:pt x="856237" y="23331"/>
                  </a:cubicBezTo>
                  <a:cubicBezTo>
                    <a:pt x="854095" y="9164"/>
                    <a:pt x="841410" y="-968"/>
                    <a:pt x="827120" y="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id="{E374FCBE-9510-419C-AA2A-4C789D7322FD}"/>
                </a:ext>
              </a:extLst>
            </p:cNvPr>
            <p:cNvSpPr/>
            <p:nvPr/>
          </p:nvSpPr>
          <p:spPr>
            <a:xfrm>
              <a:off x="9262162" y="2128954"/>
              <a:ext cx="427528" cy="71929"/>
            </a:xfrm>
            <a:custGeom>
              <a:avLst/>
              <a:gdLst>
                <a:gd name="connsiteX0" fmla="*/ 412813 w 427528"/>
                <a:gd name="connsiteY0" fmla="*/ 37 h 71929"/>
                <a:gd name="connsiteX1" fmla="*/ 12192 w 427528"/>
                <a:gd name="connsiteY1" fmla="*/ 44614 h 71929"/>
                <a:gd name="connsiteX2" fmla="*/ 67 w 427528"/>
                <a:gd name="connsiteY2" fmla="*/ 59408 h 71929"/>
                <a:gd name="connsiteX3" fmla="*/ 95 w 427528"/>
                <a:gd name="connsiteY3" fmla="*/ 59663 h 71929"/>
                <a:gd name="connsiteX4" fmla="*/ 15144 w 427528"/>
                <a:gd name="connsiteY4" fmla="*/ 71855 h 71929"/>
                <a:gd name="connsiteX5" fmla="*/ 415861 w 427528"/>
                <a:gd name="connsiteY5" fmla="*/ 27278 h 71929"/>
                <a:gd name="connsiteX6" fmla="*/ 427372 w 427528"/>
                <a:gd name="connsiteY6" fmla="*/ 11665 h 71929"/>
                <a:gd name="connsiteX7" fmla="*/ 412813 w 427528"/>
                <a:gd name="connsiteY7" fmla="*/ 37 h 7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528" h="71929">
                  <a:moveTo>
                    <a:pt x="412813" y="37"/>
                  </a:moveTo>
                  <a:lnTo>
                    <a:pt x="12192" y="44614"/>
                  </a:lnTo>
                  <a:cubicBezTo>
                    <a:pt x="4758" y="45351"/>
                    <a:pt x="-670" y="51975"/>
                    <a:pt x="67" y="59408"/>
                  </a:cubicBezTo>
                  <a:cubicBezTo>
                    <a:pt x="75" y="59493"/>
                    <a:pt x="85" y="59578"/>
                    <a:pt x="95" y="59663"/>
                  </a:cubicBezTo>
                  <a:cubicBezTo>
                    <a:pt x="895" y="67180"/>
                    <a:pt x="7625" y="72633"/>
                    <a:pt x="15144" y="71855"/>
                  </a:cubicBezTo>
                  <a:lnTo>
                    <a:pt x="415861" y="27278"/>
                  </a:lnTo>
                  <a:cubicBezTo>
                    <a:pt x="423351" y="26146"/>
                    <a:pt x="428505" y="19155"/>
                    <a:pt x="427372" y="11665"/>
                  </a:cubicBezTo>
                  <a:cubicBezTo>
                    <a:pt x="426301" y="4582"/>
                    <a:pt x="419958" y="-484"/>
                    <a:pt x="412813" y="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: фигура 199">
              <a:extLst>
                <a:ext uri="{FF2B5EF4-FFF2-40B4-BE49-F238E27FC236}">
                  <a16:creationId xmlns:a16="http://schemas.microsoft.com/office/drawing/2014/main" id="{E1EF9E8A-BF03-46D6-AC34-A3D5AE5496BC}"/>
                </a:ext>
              </a:extLst>
            </p:cNvPr>
            <p:cNvSpPr/>
            <p:nvPr/>
          </p:nvSpPr>
          <p:spPr>
            <a:xfrm>
              <a:off x="8915243" y="2437726"/>
              <a:ext cx="1070263" cy="137194"/>
            </a:xfrm>
            <a:custGeom>
              <a:avLst/>
              <a:gdLst>
                <a:gd name="connsiteX0" fmla="*/ 1059198 w 1070263"/>
                <a:gd name="connsiteY0" fmla="*/ 65 h 137194"/>
                <a:gd name="connsiteX1" fmla="*/ 9066 w 1070263"/>
                <a:gd name="connsiteY1" fmla="*/ 116842 h 137194"/>
                <a:gd name="connsiteX2" fmla="*/ 65 w 1070263"/>
                <a:gd name="connsiteY2" fmla="*/ 128129 h 137194"/>
                <a:gd name="connsiteX3" fmla="*/ 11352 w 1070263"/>
                <a:gd name="connsiteY3" fmla="*/ 137130 h 137194"/>
                <a:gd name="connsiteX4" fmla="*/ 1061198 w 1070263"/>
                <a:gd name="connsiteY4" fmla="*/ 20353 h 137194"/>
                <a:gd name="connsiteX5" fmla="*/ 1070199 w 1070263"/>
                <a:gd name="connsiteY5" fmla="*/ 9066 h 137194"/>
                <a:gd name="connsiteX6" fmla="*/ 1058912 w 1070263"/>
                <a:gd name="connsiteY6" fmla="*/ 65 h 13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0263" h="137194">
                  <a:moveTo>
                    <a:pt x="1059198" y="65"/>
                  </a:moveTo>
                  <a:lnTo>
                    <a:pt x="9066" y="116842"/>
                  </a:lnTo>
                  <a:cubicBezTo>
                    <a:pt x="3464" y="117473"/>
                    <a:pt x="-566" y="122526"/>
                    <a:pt x="65" y="128129"/>
                  </a:cubicBezTo>
                  <a:cubicBezTo>
                    <a:pt x="696" y="133731"/>
                    <a:pt x="5750" y="137761"/>
                    <a:pt x="11352" y="137130"/>
                  </a:cubicBezTo>
                  <a:lnTo>
                    <a:pt x="1061198" y="20353"/>
                  </a:lnTo>
                  <a:cubicBezTo>
                    <a:pt x="1066800" y="19722"/>
                    <a:pt x="1070830" y="14669"/>
                    <a:pt x="1070199" y="9066"/>
                  </a:cubicBezTo>
                  <a:cubicBezTo>
                    <a:pt x="1069568" y="3464"/>
                    <a:pt x="1064514" y="-566"/>
                    <a:pt x="1058912" y="65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: фигура 200">
              <a:extLst>
                <a:ext uri="{FF2B5EF4-FFF2-40B4-BE49-F238E27FC236}">
                  <a16:creationId xmlns:a16="http://schemas.microsoft.com/office/drawing/2014/main" id="{BC680CA5-D697-40B0-8430-BCA32BD4CA3A}"/>
                </a:ext>
              </a:extLst>
            </p:cNvPr>
            <p:cNvSpPr/>
            <p:nvPr/>
          </p:nvSpPr>
          <p:spPr>
            <a:xfrm>
              <a:off x="8766082" y="2510534"/>
              <a:ext cx="1228322" cy="154779"/>
            </a:xfrm>
            <a:custGeom>
              <a:avLst/>
              <a:gdLst>
                <a:gd name="connsiteX0" fmla="*/ 1216455 w 1228322"/>
                <a:gd name="connsiteY0" fmla="*/ 124 h 154779"/>
                <a:gd name="connsiteX1" fmla="*/ 9066 w 1228322"/>
                <a:gd name="connsiteY1" fmla="*/ 134426 h 154779"/>
                <a:gd name="connsiteX2" fmla="*/ 65 w 1228322"/>
                <a:gd name="connsiteY2" fmla="*/ 145713 h 154779"/>
                <a:gd name="connsiteX3" fmla="*/ 11352 w 1228322"/>
                <a:gd name="connsiteY3" fmla="*/ 154714 h 154779"/>
                <a:gd name="connsiteX4" fmla="*/ 1218741 w 1228322"/>
                <a:gd name="connsiteY4" fmla="*/ 20412 h 154779"/>
                <a:gd name="connsiteX5" fmla="*/ 1228304 w 1228322"/>
                <a:gd name="connsiteY5" fmla="*/ 9628 h 154779"/>
                <a:gd name="connsiteX6" fmla="*/ 1228266 w 1228322"/>
                <a:gd name="connsiteY6" fmla="*/ 9172 h 154779"/>
                <a:gd name="connsiteX7" fmla="*/ 1216925 w 1228322"/>
                <a:gd name="connsiteY7" fmla="*/ 62 h 154779"/>
                <a:gd name="connsiteX8" fmla="*/ 1216455 w 1228322"/>
                <a:gd name="connsiteY8" fmla="*/ 124 h 1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8322" h="154779">
                  <a:moveTo>
                    <a:pt x="1216455" y="124"/>
                  </a:moveTo>
                  <a:lnTo>
                    <a:pt x="9066" y="134426"/>
                  </a:lnTo>
                  <a:cubicBezTo>
                    <a:pt x="3464" y="135057"/>
                    <a:pt x="-566" y="140111"/>
                    <a:pt x="65" y="145713"/>
                  </a:cubicBezTo>
                  <a:cubicBezTo>
                    <a:pt x="696" y="151316"/>
                    <a:pt x="5750" y="155346"/>
                    <a:pt x="11352" y="154714"/>
                  </a:cubicBezTo>
                  <a:lnTo>
                    <a:pt x="1218741" y="20412"/>
                  </a:lnTo>
                  <a:cubicBezTo>
                    <a:pt x="1224360" y="20075"/>
                    <a:pt x="1228641" y="15246"/>
                    <a:pt x="1228304" y="9628"/>
                  </a:cubicBezTo>
                  <a:cubicBezTo>
                    <a:pt x="1228295" y="9476"/>
                    <a:pt x="1228282" y="9324"/>
                    <a:pt x="1228266" y="9172"/>
                  </a:cubicBezTo>
                  <a:cubicBezTo>
                    <a:pt x="1227650" y="3525"/>
                    <a:pt x="1222573" y="-554"/>
                    <a:pt x="1216925" y="62"/>
                  </a:cubicBezTo>
                  <a:cubicBezTo>
                    <a:pt x="1216768" y="79"/>
                    <a:pt x="1216611" y="99"/>
                    <a:pt x="1216455" y="124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: фигура 201">
              <a:extLst>
                <a:ext uri="{FF2B5EF4-FFF2-40B4-BE49-F238E27FC236}">
                  <a16:creationId xmlns:a16="http://schemas.microsoft.com/office/drawing/2014/main" id="{203EFD15-032A-4259-B100-23E405BDEA57}"/>
                </a:ext>
              </a:extLst>
            </p:cNvPr>
            <p:cNvSpPr/>
            <p:nvPr/>
          </p:nvSpPr>
          <p:spPr>
            <a:xfrm>
              <a:off x="8774178" y="2618466"/>
              <a:ext cx="913140" cy="119713"/>
            </a:xfrm>
            <a:custGeom>
              <a:avLst/>
              <a:gdLst>
                <a:gd name="connsiteX0" fmla="*/ 901368 w 913140"/>
                <a:gd name="connsiteY0" fmla="*/ 109 h 119713"/>
                <a:gd name="connsiteX1" fmla="*/ 9066 w 913140"/>
                <a:gd name="connsiteY1" fmla="*/ 99360 h 119713"/>
                <a:gd name="connsiteX2" fmla="*/ 65 w 913140"/>
                <a:gd name="connsiteY2" fmla="*/ 110647 h 119713"/>
                <a:gd name="connsiteX3" fmla="*/ 11352 w 913140"/>
                <a:gd name="connsiteY3" fmla="*/ 119648 h 119713"/>
                <a:gd name="connsiteX4" fmla="*/ 903559 w 913140"/>
                <a:gd name="connsiteY4" fmla="*/ 20398 h 119713"/>
                <a:gd name="connsiteX5" fmla="*/ 913122 w 913140"/>
                <a:gd name="connsiteY5" fmla="*/ 9614 h 119713"/>
                <a:gd name="connsiteX6" fmla="*/ 913084 w 913140"/>
                <a:gd name="connsiteY6" fmla="*/ 9158 h 119713"/>
                <a:gd name="connsiteX7" fmla="*/ 901730 w 913140"/>
                <a:gd name="connsiteY7" fmla="*/ 63 h 119713"/>
                <a:gd name="connsiteX8" fmla="*/ 901368 w 913140"/>
                <a:gd name="connsiteY8" fmla="*/ 109 h 11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140" h="119713">
                  <a:moveTo>
                    <a:pt x="901368" y="109"/>
                  </a:moveTo>
                  <a:lnTo>
                    <a:pt x="9066" y="99360"/>
                  </a:lnTo>
                  <a:cubicBezTo>
                    <a:pt x="3464" y="99991"/>
                    <a:pt x="-566" y="105045"/>
                    <a:pt x="65" y="110647"/>
                  </a:cubicBezTo>
                  <a:cubicBezTo>
                    <a:pt x="696" y="116250"/>
                    <a:pt x="5750" y="120280"/>
                    <a:pt x="11352" y="119648"/>
                  </a:cubicBezTo>
                  <a:lnTo>
                    <a:pt x="903559" y="20398"/>
                  </a:lnTo>
                  <a:cubicBezTo>
                    <a:pt x="909178" y="20060"/>
                    <a:pt x="913459" y="15232"/>
                    <a:pt x="913122" y="9614"/>
                  </a:cubicBezTo>
                  <a:cubicBezTo>
                    <a:pt x="913113" y="9462"/>
                    <a:pt x="913100" y="9310"/>
                    <a:pt x="913084" y="9158"/>
                  </a:cubicBezTo>
                  <a:cubicBezTo>
                    <a:pt x="912460" y="3511"/>
                    <a:pt x="907377" y="-561"/>
                    <a:pt x="901730" y="63"/>
                  </a:cubicBezTo>
                  <a:cubicBezTo>
                    <a:pt x="901609" y="76"/>
                    <a:pt x="901489" y="92"/>
                    <a:pt x="901368" y="109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: фигура 202">
              <a:extLst>
                <a:ext uri="{FF2B5EF4-FFF2-40B4-BE49-F238E27FC236}">
                  <a16:creationId xmlns:a16="http://schemas.microsoft.com/office/drawing/2014/main" id="{3D169547-79E4-4390-8E2B-FD48024D8661}"/>
                </a:ext>
              </a:extLst>
            </p:cNvPr>
            <p:cNvSpPr/>
            <p:nvPr/>
          </p:nvSpPr>
          <p:spPr>
            <a:xfrm rot="-381000">
              <a:off x="10116580" y="2404525"/>
              <a:ext cx="159353" cy="159353"/>
            </a:xfrm>
            <a:custGeom>
              <a:avLst/>
              <a:gdLst>
                <a:gd name="connsiteX0" fmla="*/ 133255 w 159353"/>
                <a:gd name="connsiteY0" fmla="*/ 0 h 159353"/>
                <a:gd name="connsiteX1" fmla="*/ 159353 w 159353"/>
                <a:gd name="connsiteY1" fmla="*/ 0 h 159353"/>
                <a:gd name="connsiteX2" fmla="*/ 159353 w 159353"/>
                <a:gd name="connsiteY2" fmla="*/ 159353 h 159353"/>
                <a:gd name="connsiteX3" fmla="*/ 133255 w 159353"/>
                <a:gd name="connsiteY3" fmla="*/ 159353 h 159353"/>
                <a:gd name="connsiteX4" fmla="*/ 26099 w 159353"/>
                <a:gd name="connsiteY4" fmla="*/ 159353 h 159353"/>
                <a:gd name="connsiteX5" fmla="*/ 0 w 159353"/>
                <a:gd name="connsiteY5" fmla="*/ 159353 h 159353"/>
                <a:gd name="connsiteX6" fmla="*/ 0 w 159353"/>
                <a:gd name="connsiteY6" fmla="*/ 0 h 159353"/>
                <a:gd name="connsiteX7" fmla="*/ 26099 w 159353"/>
                <a:gd name="connsiteY7" fmla="*/ 0 h 15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353" h="159353">
                  <a:moveTo>
                    <a:pt x="133255" y="0"/>
                  </a:moveTo>
                  <a:cubicBezTo>
                    <a:pt x="147669" y="0"/>
                    <a:pt x="159353" y="0"/>
                    <a:pt x="159353" y="0"/>
                  </a:cubicBezTo>
                  <a:lnTo>
                    <a:pt x="159353" y="159353"/>
                  </a:lnTo>
                  <a:cubicBezTo>
                    <a:pt x="159353" y="159353"/>
                    <a:pt x="147668" y="159353"/>
                    <a:pt x="133255" y="159353"/>
                  </a:cubicBezTo>
                  <a:lnTo>
                    <a:pt x="26099" y="159353"/>
                  </a:lnTo>
                  <a:cubicBezTo>
                    <a:pt x="11685" y="159353"/>
                    <a:pt x="0" y="159353"/>
                    <a:pt x="0" y="159353"/>
                  </a:cubicBezTo>
                  <a:lnTo>
                    <a:pt x="0" y="0"/>
                  </a:lnTo>
                  <a:cubicBezTo>
                    <a:pt x="0" y="0"/>
                    <a:pt x="11685" y="0"/>
                    <a:pt x="26099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>
                  <a:alpha val="3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: фигура 203">
              <a:extLst>
                <a:ext uri="{FF2B5EF4-FFF2-40B4-BE49-F238E27FC236}">
                  <a16:creationId xmlns:a16="http://schemas.microsoft.com/office/drawing/2014/main" id="{439C6A88-D959-457B-B2E6-2E9CC0C3D00F}"/>
                </a:ext>
              </a:extLst>
            </p:cNvPr>
            <p:cNvSpPr/>
            <p:nvPr/>
          </p:nvSpPr>
          <p:spPr>
            <a:xfrm>
              <a:off x="10153130" y="2443411"/>
              <a:ext cx="81152" cy="70580"/>
            </a:xfrm>
            <a:custGeom>
              <a:avLst/>
              <a:gdLst>
                <a:gd name="connsiteX0" fmla="*/ 0 w 81152"/>
                <a:gd name="connsiteY0" fmla="*/ 37529 h 70580"/>
                <a:gd name="connsiteX1" fmla="*/ 35052 w 81152"/>
                <a:gd name="connsiteY1" fmla="*/ 70580 h 70580"/>
                <a:gd name="connsiteX2" fmla="*/ 81153 w 81152"/>
                <a:gd name="connsiteY2" fmla="*/ 0 h 7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52" h="70580">
                  <a:moveTo>
                    <a:pt x="0" y="37529"/>
                  </a:moveTo>
                  <a:lnTo>
                    <a:pt x="35052" y="70580"/>
                  </a:lnTo>
                  <a:lnTo>
                    <a:pt x="81153" y="0"/>
                  </a:lnTo>
                </a:path>
              </a:pathLst>
            </a:custGeom>
            <a:noFill/>
            <a:ln w="2857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: фигура 204">
              <a:extLst>
                <a:ext uri="{FF2B5EF4-FFF2-40B4-BE49-F238E27FC236}">
                  <a16:creationId xmlns:a16="http://schemas.microsoft.com/office/drawing/2014/main" id="{B99526BE-D22E-4A41-BD1A-BFC549CE7197}"/>
                </a:ext>
              </a:extLst>
            </p:cNvPr>
            <p:cNvSpPr/>
            <p:nvPr/>
          </p:nvSpPr>
          <p:spPr>
            <a:xfrm>
              <a:off x="8953915" y="2782912"/>
              <a:ext cx="1070263" cy="137195"/>
            </a:xfrm>
            <a:custGeom>
              <a:avLst/>
              <a:gdLst>
                <a:gd name="connsiteX0" fmla="*/ 1058912 w 1070263"/>
                <a:gd name="connsiteY0" fmla="*/ 65 h 137195"/>
                <a:gd name="connsiteX1" fmla="*/ 9066 w 1070263"/>
                <a:gd name="connsiteY1" fmla="*/ 116842 h 137195"/>
                <a:gd name="connsiteX2" fmla="*/ 65 w 1070263"/>
                <a:gd name="connsiteY2" fmla="*/ 128129 h 137195"/>
                <a:gd name="connsiteX3" fmla="*/ 11352 w 1070263"/>
                <a:gd name="connsiteY3" fmla="*/ 137130 h 137195"/>
                <a:gd name="connsiteX4" fmla="*/ 1061198 w 1070263"/>
                <a:gd name="connsiteY4" fmla="*/ 20353 h 137195"/>
                <a:gd name="connsiteX5" fmla="*/ 1070199 w 1070263"/>
                <a:gd name="connsiteY5" fmla="*/ 9066 h 137195"/>
                <a:gd name="connsiteX6" fmla="*/ 1058912 w 1070263"/>
                <a:gd name="connsiteY6" fmla="*/ 65 h 1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0263" h="137195">
                  <a:moveTo>
                    <a:pt x="1058912" y="65"/>
                  </a:moveTo>
                  <a:lnTo>
                    <a:pt x="9066" y="116842"/>
                  </a:lnTo>
                  <a:cubicBezTo>
                    <a:pt x="3464" y="117473"/>
                    <a:pt x="-566" y="122526"/>
                    <a:pt x="65" y="128129"/>
                  </a:cubicBezTo>
                  <a:cubicBezTo>
                    <a:pt x="696" y="133731"/>
                    <a:pt x="5750" y="137761"/>
                    <a:pt x="11352" y="137130"/>
                  </a:cubicBezTo>
                  <a:lnTo>
                    <a:pt x="1061198" y="20353"/>
                  </a:lnTo>
                  <a:cubicBezTo>
                    <a:pt x="1066800" y="19722"/>
                    <a:pt x="1070830" y="14669"/>
                    <a:pt x="1070199" y="9066"/>
                  </a:cubicBezTo>
                  <a:cubicBezTo>
                    <a:pt x="1069568" y="3464"/>
                    <a:pt x="1064514" y="-566"/>
                    <a:pt x="1058912" y="65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: фигура 205">
              <a:extLst>
                <a:ext uri="{FF2B5EF4-FFF2-40B4-BE49-F238E27FC236}">
                  <a16:creationId xmlns:a16="http://schemas.microsoft.com/office/drawing/2014/main" id="{FF7F5773-43F9-4F35-B609-5C9A14B36ADF}"/>
                </a:ext>
              </a:extLst>
            </p:cNvPr>
            <p:cNvSpPr/>
            <p:nvPr/>
          </p:nvSpPr>
          <p:spPr>
            <a:xfrm>
              <a:off x="8804467" y="2855778"/>
              <a:ext cx="1227807" cy="154721"/>
            </a:xfrm>
            <a:custGeom>
              <a:avLst/>
              <a:gdLst>
                <a:gd name="connsiteX0" fmla="*/ 1216455 w 1227807"/>
                <a:gd name="connsiteY0" fmla="*/ 65 h 154721"/>
                <a:gd name="connsiteX1" fmla="*/ 9066 w 1227807"/>
                <a:gd name="connsiteY1" fmla="*/ 134368 h 154721"/>
                <a:gd name="connsiteX2" fmla="*/ 65 w 1227807"/>
                <a:gd name="connsiteY2" fmla="*/ 145655 h 154721"/>
                <a:gd name="connsiteX3" fmla="*/ 11352 w 1227807"/>
                <a:gd name="connsiteY3" fmla="*/ 154656 h 154721"/>
                <a:gd name="connsiteX4" fmla="*/ 1218741 w 1227807"/>
                <a:gd name="connsiteY4" fmla="*/ 20353 h 154721"/>
                <a:gd name="connsiteX5" fmla="*/ 1227743 w 1227807"/>
                <a:gd name="connsiteY5" fmla="*/ 9066 h 154721"/>
                <a:gd name="connsiteX6" fmla="*/ 1216455 w 1227807"/>
                <a:gd name="connsiteY6" fmla="*/ 65 h 15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807" h="154721">
                  <a:moveTo>
                    <a:pt x="1216455" y="65"/>
                  </a:moveTo>
                  <a:lnTo>
                    <a:pt x="9066" y="134368"/>
                  </a:lnTo>
                  <a:cubicBezTo>
                    <a:pt x="3464" y="134999"/>
                    <a:pt x="-566" y="140052"/>
                    <a:pt x="65" y="145655"/>
                  </a:cubicBezTo>
                  <a:cubicBezTo>
                    <a:pt x="696" y="151257"/>
                    <a:pt x="5750" y="155287"/>
                    <a:pt x="11352" y="154656"/>
                  </a:cubicBezTo>
                  <a:lnTo>
                    <a:pt x="1218741" y="20353"/>
                  </a:lnTo>
                  <a:cubicBezTo>
                    <a:pt x="1224344" y="19722"/>
                    <a:pt x="1228374" y="14669"/>
                    <a:pt x="1227743" y="9066"/>
                  </a:cubicBezTo>
                  <a:cubicBezTo>
                    <a:pt x="1227111" y="3464"/>
                    <a:pt x="1222058" y="-566"/>
                    <a:pt x="1216455" y="65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: фигура 206">
              <a:extLst>
                <a:ext uri="{FF2B5EF4-FFF2-40B4-BE49-F238E27FC236}">
                  <a16:creationId xmlns:a16="http://schemas.microsoft.com/office/drawing/2014/main" id="{EBEE6408-B76D-4D85-BE92-4BE221C2C73A}"/>
                </a:ext>
              </a:extLst>
            </p:cNvPr>
            <p:cNvSpPr/>
            <p:nvPr/>
          </p:nvSpPr>
          <p:spPr>
            <a:xfrm>
              <a:off x="8812564" y="2963652"/>
              <a:ext cx="913140" cy="119713"/>
            </a:xfrm>
            <a:custGeom>
              <a:avLst/>
              <a:gdLst>
                <a:gd name="connsiteX0" fmla="*/ 901368 w 913140"/>
                <a:gd name="connsiteY0" fmla="*/ 109 h 119713"/>
                <a:gd name="connsiteX1" fmla="*/ 9066 w 913140"/>
                <a:gd name="connsiteY1" fmla="*/ 99360 h 119713"/>
                <a:gd name="connsiteX2" fmla="*/ 65 w 913140"/>
                <a:gd name="connsiteY2" fmla="*/ 110647 h 119713"/>
                <a:gd name="connsiteX3" fmla="*/ 11352 w 913140"/>
                <a:gd name="connsiteY3" fmla="*/ 119648 h 119713"/>
                <a:gd name="connsiteX4" fmla="*/ 903559 w 913140"/>
                <a:gd name="connsiteY4" fmla="*/ 20398 h 119713"/>
                <a:gd name="connsiteX5" fmla="*/ 913122 w 913140"/>
                <a:gd name="connsiteY5" fmla="*/ 9614 h 119713"/>
                <a:gd name="connsiteX6" fmla="*/ 913084 w 913140"/>
                <a:gd name="connsiteY6" fmla="*/ 9158 h 119713"/>
                <a:gd name="connsiteX7" fmla="*/ 901730 w 913140"/>
                <a:gd name="connsiteY7" fmla="*/ 63 h 119713"/>
                <a:gd name="connsiteX8" fmla="*/ 901368 w 913140"/>
                <a:gd name="connsiteY8" fmla="*/ 109 h 11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140" h="119713">
                  <a:moveTo>
                    <a:pt x="901368" y="109"/>
                  </a:moveTo>
                  <a:lnTo>
                    <a:pt x="9066" y="99360"/>
                  </a:lnTo>
                  <a:cubicBezTo>
                    <a:pt x="3464" y="99991"/>
                    <a:pt x="-566" y="105045"/>
                    <a:pt x="65" y="110647"/>
                  </a:cubicBezTo>
                  <a:cubicBezTo>
                    <a:pt x="696" y="116249"/>
                    <a:pt x="5750" y="120279"/>
                    <a:pt x="11352" y="119648"/>
                  </a:cubicBezTo>
                  <a:lnTo>
                    <a:pt x="903559" y="20398"/>
                  </a:lnTo>
                  <a:cubicBezTo>
                    <a:pt x="909178" y="20060"/>
                    <a:pt x="913459" y="15232"/>
                    <a:pt x="913122" y="9614"/>
                  </a:cubicBezTo>
                  <a:cubicBezTo>
                    <a:pt x="913113" y="9462"/>
                    <a:pt x="913100" y="9310"/>
                    <a:pt x="913084" y="9158"/>
                  </a:cubicBezTo>
                  <a:cubicBezTo>
                    <a:pt x="912460" y="3511"/>
                    <a:pt x="907377" y="-561"/>
                    <a:pt x="901730" y="63"/>
                  </a:cubicBezTo>
                  <a:cubicBezTo>
                    <a:pt x="901609" y="76"/>
                    <a:pt x="901489" y="92"/>
                    <a:pt x="901368" y="109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Полилиния: фигура 207">
              <a:extLst>
                <a:ext uri="{FF2B5EF4-FFF2-40B4-BE49-F238E27FC236}">
                  <a16:creationId xmlns:a16="http://schemas.microsoft.com/office/drawing/2014/main" id="{75346379-59B4-4300-BFA8-538597072C3C}"/>
                </a:ext>
              </a:extLst>
            </p:cNvPr>
            <p:cNvSpPr/>
            <p:nvPr/>
          </p:nvSpPr>
          <p:spPr>
            <a:xfrm rot="-381000">
              <a:off x="10154999" y="2749635"/>
              <a:ext cx="159353" cy="159353"/>
            </a:xfrm>
            <a:custGeom>
              <a:avLst/>
              <a:gdLst>
                <a:gd name="connsiteX0" fmla="*/ 133255 w 159353"/>
                <a:gd name="connsiteY0" fmla="*/ 0 h 159353"/>
                <a:gd name="connsiteX1" fmla="*/ 159353 w 159353"/>
                <a:gd name="connsiteY1" fmla="*/ 0 h 159353"/>
                <a:gd name="connsiteX2" fmla="*/ 159353 w 159353"/>
                <a:gd name="connsiteY2" fmla="*/ 159353 h 159353"/>
                <a:gd name="connsiteX3" fmla="*/ 133255 w 159353"/>
                <a:gd name="connsiteY3" fmla="*/ 159353 h 159353"/>
                <a:gd name="connsiteX4" fmla="*/ 26099 w 159353"/>
                <a:gd name="connsiteY4" fmla="*/ 159353 h 159353"/>
                <a:gd name="connsiteX5" fmla="*/ 0 w 159353"/>
                <a:gd name="connsiteY5" fmla="*/ 159353 h 159353"/>
                <a:gd name="connsiteX6" fmla="*/ 0 w 159353"/>
                <a:gd name="connsiteY6" fmla="*/ 0 h 159353"/>
                <a:gd name="connsiteX7" fmla="*/ 26099 w 159353"/>
                <a:gd name="connsiteY7" fmla="*/ 0 h 15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353" h="159353">
                  <a:moveTo>
                    <a:pt x="133255" y="0"/>
                  </a:moveTo>
                  <a:cubicBezTo>
                    <a:pt x="147669" y="0"/>
                    <a:pt x="159353" y="0"/>
                    <a:pt x="159353" y="0"/>
                  </a:cubicBezTo>
                  <a:lnTo>
                    <a:pt x="159353" y="159353"/>
                  </a:lnTo>
                  <a:cubicBezTo>
                    <a:pt x="159353" y="159353"/>
                    <a:pt x="147668" y="159353"/>
                    <a:pt x="133255" y="159353"/>
                  </a:cubicBezTo>
                  <a:lnTo>
                    <a:pt x="26099" y="159353"/>
                  </a:lnTo>
                  <a:cubicBezTo>
                    <a:pt x="11685" y="159353"/>
                    <a:pt x="0" y="159353"/>
                    <a:pt x="0" y="159353"/>
                  </a:cubicBezTo>
                  <a:lnTo>
                    <a:pt x="0" y="0"/>
                  </a:lnTo>
                  <a:cubicBezTo>
                    <a:pt x="0" y="0"/>
                    <a:pt x="11685" y="0"/>
                    <a:pt x="26099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>
                  <a:alpha val="3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9" name="Полилиния: фигура 208">
              <a:extLst>
                <a:ext uri="{FF2B5EF4-FFF2-40B4-BE49-F238E27FC236}">
                  <a16:creationId xmlns:a16="http://schemas.microsoft.com/office/drawing/2014/main" id="{26EF2C99-D105-48D8-91B0-E793EE0F90BE}"/>
                </a:ext>
              </a:extLst>
            </p:cNvPr>
            <p:cNvSpPr/>
            <p:nvPr/>
          </p:nvSpPr>
          <p:spPr>
            <a:xfrm>
              <a:off x="10191611" y="2788597"/>
              <a:ext cx="81057" cy="70580"/>
            </a:xfrm>
            <a:custGeom>
              <a:avLst/>
              <a:gdLst>
                <a:gd name="connsiteX0" fmla="*/ 0 w 81057"/>
                <a:gd name="connsiteY0" fmla="*/ 37529 h 70580"/>
                <a:gd name="connsiteX1" fmla="*/ 34957 w 81057"/>
                <a:gd name="connsiteY1" fmla="*/ 70580 h 70580"/>
                <a:gd name="connsiteX2" fmla="*/ 81058 w 81057"/>
                <a:gd name="connsiteY2" fmla="*/ 0 h 7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057" h="70580">
                  <a:moveTo>
                    <a:pt x="0" y="37529"/>
                  </a:moveTo>
                  <a:lnTo>
                    <a:pt x="34957" y="70580"/>
                  </a:lnTo>
                  <a:lnTo>
                    <a:pt x="81058" y="0"/>
                  </a:lnTo>
                </a:path>
              </a:pathLst>
            </a:custGeom>
            <a:noFill/>
            <a:ln w="2857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: фигура 209">
              <a:extLst>
                <a:ext uri="{FF2B5EF4-FFF2-40B4-BE49-F238E27FC236}">
                  <a16:creationId xmlns:a16="http://schemas.microsoft.com/office/drawing/2014/main" id="{44AD06CC-8F22-4239-AF52-9A9F25690AEE}"/>
                </a:ext>
              </a:extLst>
            </p:cNvPr>
            <p:cNvSpPr/>
            <p:nvPr/>
          </p:nvSpPr>
          <p:spPr>
            <a:xfrm>
              <a:off x="8993102" y="3127812"/>
              <a:ext cx="1069462" cy="137326"/>
            </a:xfrm>
            <a:custGeom>
              <a:avLst/>
              <a:gdLst>
                <a:gd name="connsiteX0" fmla="*/ 1058110 w 1069462"/>
                <a:gd name="connsiteY0" fmla="*/ 351 h 137326"/>
                <a:gd name="connsiteX1" fmla="*/ 8264 w 1069462"/>
                <a:gd name="connsiteY1" fmla="*/ 117127 h 137326"/>
                <a:gd name="connsiteX2" fmla="*/ 186 w 1069462"/>
                <a:gd name="connsiteY2" fmla="*/ 129064 h 137326"/>
                <a:gd name="connsiteX3" fmla="*/ 10550 w 1069462"/>
                <a:gd name="connsiteY3" fmla="*/ 137320 h 137326"/>
                <a:gd name="connsiteX4" fmla="*/ 1060396 w 1069462"/>
                <a:gd name="connsiteY4" fmla="*/ 20353 h 137326"/>
                <a:gd name="connsiteX5" fmla="*/ 1069397 w 1069462"/>
                <a:gd name="connsiteY5" fmla="*/ 9066 h 137326"/>
                <a:gd name="connsiteX6" fmla="*/ 1058110 w 1069462"/>
                <a:gd name="connsiteY6" fmla="*/ 65 h 1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9462" h="137326">
                  <a:moveTo>
                    <a:pt x="1058110" y="351"/>
                  </a:moveTo>
                  <a:lnTo>
                    <a:pt x="8264" y="117127"/>
                  </a:lnTo>
                  <a:cubicBezTo>
                    <a:pt x="2737" y="118193"/>
                    <a:pt x="-879" y="123537"/>
                    <a:pt x="186" y="129064"/>
                  </a:cubicBezTo>
                  <a:cubicBezTo>
                    <a:pt x="1136" y="133993"/>
                    <a:pt x="5534" y="137496"/>
                    <a:pt x="10550" y="137320"/>
                  </a:cubicBezTo>
                  <a:lnTo>
                    <a:pt x="1060396" y="20353"/>
                  </a:lnTo>
                  <a:cubicBezTo>
                    <a:pt x="1065998" y="19722"/>
                    <a:pt x="1070028" y="14669"/>
                    <a:pt x="1069397" y="9066"/>
                  </a:cubicBezTo>
                  <a:cubicBezTo>
                    <a:pt x="1068766" y="3464"/>
                    <a:pt x="1063713" y="-566"/>
                    <a:pt x="1058110" y="65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: фигура 210">
              <a:extLst>
                <a:ext uri="{FF2B5EF4-FFF2-40B4-BE49-F238E27FC236}">
                  <a16:creationId xmlns:a16="http://schemas.microsoft.com/office/drawing/2014/main" id="{7A92ADB4-3CB2-4E22-AB40-6131A462CA4D}"/>
                </a:ext>
              </a:extLst>
            </p:cNvPr>
            <p:cNvSpPr/>
            <p:nvPr/>
          </p:nvSpPr>
          <p:spPr>
            <a:xfrm>
              <a:off x="8842882" y="3200904"/>
              <a:ext cx="1228293" cy="154776"/>
            </a:xfrm>
            <a:custGeom>
              <a:avLst/>
              <a:gdLst>
                <a:gd name="connsiteX0" fmla="*/ 1216522 w 1228293"/>
                <a:gd name="connsiteY0" fmla="*/ 125 h 154776"/>
                <a:gd name="connsiteX1" fmla="*/ 9037 w 1228293"/>
                <a:gd name="connsiteY1" fmla="*/ 134427 h 154776"/>
                <a:gd name="connsiteX2" fmla="*/ 47 w 1228293"/>
                <a:gd name="connsiteY2" fmla="*/ 145347 h 154776"/>
                <a:gd name="connsiteX3" fmla="*/ 84 w 1228293"/>
                <a:gd name="connsiteY3" fmla="*/ 145667 h 154776"/>
                <a:gd name="connsiteX4" fmla="*/ 11300 w 1228293"/>
                <a:gd name="connsiteY4" fmla="*/ 154718 h 154776"/>
                <a:gd name="connsiteX5" fmla="*/ 11323 w 1228293"/>
                <a:gd name="connsiteY5" fmla="*/ 154716 h 154776"/>
                <a:gd name="connsiteX6" fmla="*/ 1218712 w 1228293"/>
                <a:gd name="connsiteY6" fmla="*/ 20413 h 154776"/>
                <a:gd name="connsiteX7" fmla="*/ 1228269 w 1228293"/>
                <a:gd name="connsiteY7" fmla="*/ 9444 h 154776"/>
                <a:gd name="connsiteX8" fmla="*/ 1228237 w 1228293"/>
                <a:gd name="connsiteY8" fmla="*/ 9078 h 154776"/>
                <a:gd name="connsiteX9" fmla="*/ 1216992 w 1228293"/>
                <a:gd name="connsiteY9" fmla="*/ 62 h 154776"/>
                <a:gd name="connsiteX10" fmla="*/ 1216521 w 1228293"/>
                <a:gd name="connsiteY10" fmla="*/ 125 h 15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8293" h="154776">
                  <a:moveTo>
                    <a:pt x="1216522" y="125"/>
                  </a:moveTo>
                  <a:lnTo>
                    <a:pt x="9037" y="134427"/>
                  </a:lnTo>
                  <a:cubicBezTo>
                    <a:pt x="3539" y="134960"/>
                    <a:pt x="-486" y="139849"/>
                    <a:pt x="47" y="145347"/>
                  </a:cubicBezTo>
                  <a:cubicBezTo>
                    <a:pt x="58" y="145454"/>
                    <a:pt x="70" y="145561"/>
                    <a:pt x="84" y="145667"/>
                  </a:cubicBezTo>
                  <a:cubicBezTo>
                    <a:pt x="682" y="151264"/>
                    <a:pt x="5704" y="155316"/>
                    <a:pt x="11300" y="154718"/>
                  </a:cubicBezTo>
                  <a:cubicBezTo>
                    <a:pt x="11308" y="154717"/>
                    <a:pt x="11316" y="154717"/>
                    <a:pt x="11323" y="154716"/>
                  </a:cubicBezTo>
                  <a:lnTo>
                    <a:pt x="1218712" y="20413"/>
                  </a:lnTo>
                  <a:cubicBezTo>
                    <a:pt x="1224380" y="20023"/>
                    <a:pt x="1228659" y="15112"/>
                    <a:pt x="1228269" y="9444"/>
                  </a:cubicBezTo>
                  <a:cubicBezTo>
                    <a:pt x="1228260" y="9322"/>
                    <a:pt x="1228250" y="9200"/>
                    <a:pt x="1228237" y="9078"/>
                  </a:cubicBezTo>
                  <a:cubicBezTo>
                    <a:pt x="1227622" y="3483"/>
                    <a:pt x="1222587" y="-553"/>
                    <a:pt x="1216992" y="62"/>
                  </a:cubicBezTo>
                  <a:cubicBezTo>
                    <a:pt x="1216835" y="79"/>
                    <a:pt x="1216678" y="100"/>
                    <a:pt x="1216521" y="125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: фигура 211">
              <a:extLst>
                <a:ext uri="{FF2B5EF4-FFF2-40B4-BE49-F238E27FC236}">
                  <a16:creationId xmlns:a16="http://schemas.microsoft.com/office/drawing/2014/main" id="{7EF57A7B-438E-432D-96BF-6862C30672D1}"/>
                </a:ext>
              </a:extLst>
            </p:cNvPr>
            <p:cNvSpPr/>
            <p:nvPr/>
          </p:nvSpPr>
          <p:spPr>
            <a:xfrm>
              <a:off x="8850949" y="3308793"/>
              <a:ext cx="912667" cy="119758"/>
            </a:xfrm>
            <a:custGeom>
              <a:avLst/>
              <a:gdLst>
                <a:gd name="connsiteX0" fmla="*/ 901368 w 912667"/>
                <a:gd name="connsiteY0" fmla="*/ 155 h 119758"/>
                <a:gd name="connsiteX1" fmla="*/ 9066 w 912667"/>
                <a:gd name="connsiteY1" fmla="*/ 99406 h 119758"/>
                <a:gd name="connsiteX2" fmla="*/ 65 w 912667"/>
                <a:gd name="connsiteY2" fmla="*/ 110693 h 119758"/>
                <a:gd name="connsiteX3" fmla="*/ 11352 w 912667"/>
                <a:gd name="connsiteY3" fmla="*/ 119694 h 119758"/>
                <a:gd name="connsiteX4" fmla="*/ 903559 w 912667"/>
                <a:gd name="connsiteY4" fmla="*/ 20348 h 119758"/>
                <a:gd name="connsiteX5" fmla="*/ 912608 w 912667"/>
                <a:gd name="connsiteY5" fmla="*/ 9109 h 119758"/>
                <a:gd name="connsiteX6" fmla="*/ 901368 w 912667"/>
                <a:gd name="connsiteY6" fmla="*/ 60 h 11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667" h="119758">
                  <a:moveTo>
                    <a:pt x="901368" y="155"/>
                  </a:moveTo>
                  <a:lnTo>
                    <a:pt x="9066" y="99406"/>
                  </a:lnTo>
                  <a:cubicBezTo>
                    <a:pt x="3464" y="100037"/>
                    <a:pt x="-566" y="105090"/>
                    <a:pt x="65" y="110693"/>
                  </a:cubicBezTo>
                  <a:cubicBezTo>
                    <a:pt x="696" y="116295"/>
                    <a:pt x="5750" y="120325"/>
                    <a:pt x="11352" y="119694"/>
                  </a:cubicBezTo>
                  <a:lnTo>
                    <a:pt x="903559" y="20348"/>
                  </a:lnTo>
                  <a:cubicBezTo>
                    <a:pt x="909162" y="19743"/>
                    <a:pt x="913213" y="14711"/>
                    <a:pt x="912608" y="9109"/>
                  </a:cubicBezTo>
                  <a:cubicBezTo>
                    <a:pt x="912003" y="3506"/>
                    <a:pt x="906971" y="-545"/>
                    <a:pt x="901368" y="6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: фигура 212">
              <a:extLst>
                <a:ext uri="{FF2B5EF4-FFF2-40B4-BE49-F238E27FC236}">
                  <a16:creationId xmlns:a16="http://schemas.microsoft.com/office/drawing/2014/main" id="{AA019D99-8BBD-4F7B-8372-7CD1B6819318}"/>
                </a:ext>
              </a:extLst>
            </p:cNvPr>
            <p:cNvSpPr/>
            <p:nvPr/>
          </p:nvSpPr>
          <p:spPr>
            <a:xfrm rot="-381000">
              <a:off x="10193408" y="3094744"/>
              <a:ext cx="159353" cy="159353"/>
            </a:xfrm>
            <a:custGeom>
              <a:avLst/>
              <a:gdLst>
                <a:gd name="connsiteX0" fmla="*/ 133255 w 159353"/>
                <a:gd name="connsiteY0" fmla="*/ 0 h 159353"/>
                <a:gd name="connsiteX1" fmla="*/ 159353 w 159353"/>
                <a:gd name="connsiteY1" fmla="*/ 0 h 159353"/>
                <a:gd name="connsiteX2" fmla="*/ 159353 w 159353"/>
                <a:gd name="connsiteY2" fmla="*/ 159353 h 159353"/>
                <a:gd name="connsiteX3" fmla="*/ 133255 w 159353"/>
                <a:gd name="connsiteY3" fmla="*/ 159353 h 159353"/>
                <a:gd name="connsiteX4" fmla="*/ 26099 w 159353"/>
                <a:gd name="connsiteY4" fmla="*/ 159353 h 159353"/>
                <a:gd name="connsiteX5" fmla="*/ 0 w 159353"/>
                <a:gd name="connsiteY5" fmla="*/ 159353 h 159353"/>
                <a:gd name="connsiteX6" fmla="*/ 0 w 159353"/>
                <a:gd name="connsiteY6" fmla="*/ 0 h 159353"/>
                <a:gd name="connsiteX7" fmla="*/ 26099 w 159353"/>
                <a:gd name="connsiteY7" fmla="*/ 0 h 15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353" h="159353">
                  <a:moveTo>
                    <a:pt x="133255" y="0"/>
                  </a:moveTo>
                  <a:cubicBezTo>
                    <a:pt x="147669" y="0"/>
                    <a:pt x="159353" y="0"/>
                    <a:pt x="159353" y="0"/>
                  </a:cubicBezTo>
                  <a:lnTo>
                    <a:pt x="159353" y="159353"/>
                  </a:lnTo>
                  <a:cubicBezTo>
                    <a:pt x="159353" y="159353"/>
                    <a:pt x="147668" y="159353"/>
                    <a:pt x="133255" y="159353"/>
                  </a:cubicBezTo>
                  <a:lnTo>
                    <a:pt x="26099" y="159353"/>
                  </a:lnTo>
                  <a:cubicBezTo>
                    <a:pt x="11685" y="159353"/>
                    <a:pt x="0" y="159353"/>
                    <a:pt x="0" y="159353"/>
                  </a:cubicBezTo>
                  <a:lnTo>
                    <a:pt x="0" y="0"/>
                  </a:lnTo>
                  <a:cubicBezTo>
                    <a:pt x="0" y="0"/>
                    <a:pt x="11685" y="0"/>
                    <a:pt x="26099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>
                  <a:alpha val="3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: фигура 213">
              <a:extLst>
                <a:ext uri="{FF2B5EF4-FFF2-40B4-BE49-F238E27FC236}">
                  <a16:creationId xmlns:a16="http://schemas.microsoft.com/office/drawing/2014/main" id="{3791BA50-90F1-4119-9289-74B09F677EA8}"/>
                </a:ext>
              </a:extLst>
            </p:cNvPr>
            <p:cNvSpPr/>
            <p:nvPr/>
          </p:nvSpPr>
          <p:spPr>
            <a:xfrm>
              <a:off x="10229996" y="3133687"/>
              <a:ext cx="81153" cy="70675"/>
            </a:xfrm>
            <a:custGeom>
              <a:avLst/>
              <a:gdLst>
                <a:gd name="connsiteX0" fmla="*/ 0 w 81153"/>
                <a:gd name="connsiteY0" fmla="*/ 37624 h 70675"/>
                <a:gd name="connsiteX1" fmla="*/ 34957 w 81153"/>
                <a:gd name="connsiteY1" fmla="*/ 70675 h 70675"/>
                <a:gd name="connsiteX2" fmla="*/ 81153 w 81153"/>
                <a:gd name="connsiteY2" fmla="*/ 0 h 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53" h="70675">
                  <a:moveTo>
                    <a:pt x="0" y="37624"/>
                  </a:moveTo>
                  <a:lnTo>
                    <a:pt x="34957" y="70675"/>
                  </a:lnTo>
                  <a:lnTo>
                    <a:pt x="81153" y="0"/>
                  </a:lnTo>
                </a:path>
              </a:pathLst>
            </a:custGeom>
            <a:noFill/>
            <a:ln w="2857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: фигура 214">
              <a:extLst>
                <a:ext uri="{FF2B5EF4-FFF2-40B4-BE49-F238E27FC236}">
                  <a16:creationId xmlns:a16="http://schemas.microsoft.com/office/drawing/2014/main" id="{1D591E53-1664-4109-AA46-9DED1633E8A9}"/>
                </a:ext>
              </a:extLst>
            </p:cNvPr>
            <p:cNvSpPr/>
            <p:nvPr/>
          </p:nvSpPr>
          <p:spPr>
            <a:xfrm>
              <a:off x="9031488" y="3473165"/>
              <a:ext cx="1070230" cy="137160"/>
            </a:xfrm>
            <a:custGeom>
              <a:avLst/>
              <a:gdLst>
                <a:gd name="connsiteX0" fmla="*/ 1058110 w 1070230"/>
                <a:gd name="connsiteY0" fmla="*/ 184 h 137160"/>
                <a:gd name="connsiteX1" fmla="*/ 8264 w 1070230"/>
                <a:gd name="connsiteY1" fmla="*/ 116961 h 137160"/>
                <a:gd name="connsiteX2" fmla="*/ 186 w 1070230"/>
                <a:gd name="connsiteY2" fmla="*/ 128897 h 137160"/>
                <a:gd name="connsiteX3" fmla="*/ 10550 w 1070230"/>
                <a:gd name="connsiteY3" fmla="*/ 137154 h 137160"/>
                <a:gd name="connsiteX4" fmla="*/ 1060396 w 1070230"/>
                <a:gd name="connsiteY4" fmla="*/ 20377 h 137160"/>
                <a:gd name="connsiteX5" fmla="*/ 1070225 w 1070230"/>
                <a:gd name="connsiteY5" fmla="*/ 9835 h 137160"/>
                <a:gd name="connsiteX6" fmla="*/ 1059682 w 1070230"/>
                <a:gd name="connsiteY6" fmla="*/ 6 h 137160"/>
                <a:gd name="connsiteX7" fmla="*/ 1058110 w 1070230"/>
                <a:gd name="connsiteY7" fmla="*/ 184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0230" h="137160">
                  <a:moveTo>
                    <a:pt x="1058110" y="184"/>
                  </a:moveTo>
                  <a:lnTo>
                    <a:pt x="8264" y="116961"/>
                  </a:lnTo>
                  <a:cubicBezTo>
                    <a:pt x="2737" y="118026"/>
                    <a:pt x="-879" y="123371"/>
                    <a:pt x="186" y="128897"/>
                  </a:cubicBezTo>
                  <a:cubicBezTo>
                    <a:pt x="1136" y="133826"/>
                    <a:pt x="5534" y="137330"/>
                    <a:pt x="10550" y="137154"/>
                  </a:cubicBezTo>
                  <a:lnTo>
                    <a:pt x="1060396" y="20377"/>
                  </a:lnTo>
                  <a:cubicBezTo>
                    <a:pt x="1066021" y="20180"/>
                    <a:pt x="1070422" y="15460"/>
                    <a:pt x="1070225" y="9835"/>
                  </a:cubicBezTo>
                  <a:cubicBezTo>
                    <a:pt x="1070028" y="4210"/>
                    <a:pt x="1065308" y="-191"/>
                    <a:pt x="1059682" y="6"/>
                  </a:cubicBezTo>
                  <a:cubicBezTo>
                    <a:pt x="1059154" y="25"/>
                    <a:pt x="1058629" y="84"/>
                    <a:pt x="1058110" y="184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: фигура 215">
              <a:extLst>
                <a:ext uri="{FF2B5EF4-FFF2-40B4-BE49-F238E27FC236}">
                  <a16:creationId xmlns:a16="http://schemas.microsoft.com/office/drawing/2014/main" id="{3D59F2FF-291C-4C72-82A2-87F142CBB230}"/>
                </a:ext>
              </a:extLst>
            </p:cNvPr>
            <p:cNvSpPr/>
            <p:nvPr/>
          </p:nvSpPr>
          <p:spPr>
            <a:xfrm>
              <a:off x="8881268" y="3546153"/>
              <a:ext cx="1227822" cy="154713"/>
            </a:xfrm>
            <a:custGeom>
              <a:avLst/>
              <a:gdLst>
                <a:gd name="connsiteX0" fmla="*/ 1216522 w 1227822"/>
                <a:gd name="connsiteY0" fmla="*/ 62 h 154713"/>
                <a:gd name="connsiteX1" fmla="*/ 9037 w 1227822"/>
                <a:gd name="connsiteY1" fmla="*/ 134365 h 154713"/>
                <a:gd name="connsiteX2" fmla="*/ 47 w 1227822"/>
                <a:gd name="connsiteY2" fmla="*/ 145284 h 154713"/>
                <a:gd name="connsiteX3" fmla="*/ 84 w 1227822"/>
                <a:gd name="connsiteY3" fmla="*/ 145604 h 154713"/>
                <a:gd name="connsiteX4" fmla="*/ 11300 w 1227822"/>
                <a:gd name="connsiteY4" fmla="*/ 154655 h 154713"/>
                <a:gd name="connsiteX5" fmla="*/ 11323 w 1227822"/>
                <a:gd name="connsiteY5" fmla="*/ 154653 h 154713"/>
                <a:gd name="connsiteX6" fmla="*/ 1218712 w 1227822"/>
                <a:gd name="connsiteY6" fmla="*/ 20350 h 154713"/>
                <a:gd name="connsiteX7" fmla="*/ 1227761 w 1227822"/>
                <a:gd name="connsiteY7" fmla="*/ 9016 h 154713"/>
                <a:gd name="connsiteX8" fmla="*/ 1216522 w 1227822"/>
                <a:gd name="connsiteY8" fmla="*/ 62 h 15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22" h="154713">
                  <a:moveTo>
                    <a:pt x="1216522" y="62"/>
                  </a:moveTo>
                  <a:lnTo>
                    <a:pt x="9037" y="134365"/>
                  </a:lnTo>
                  <a:cubicBezTo>
                    <a:pt x="3539" y="134898"/>
                    <a:pt x="-486" y="139787"/>
                    <a:pt x="47" y="145284"/>
                  </a:cubicBezTo>
                  <a:cubicBezTo>
                    <a:pt x="58" y="145391"/>
                    <a:pt x="70" y="145498"/>
                    <a:pt x="84" y="145604"/>
                  </a:cubicBezTo>
                  <a:cubicBezTo>
                    <a:pt x="682" y="151201"/>
                    <a:pt x="5704" y="155253"/>
                    <a:pt x="11300" y="154655"/>
                  </a:cubicBezTo>
                  <a:cubicBezTo>
                    <a:pt x="11308" y="154655"/>
                    <a:pt x="11316" y="154654"/>
                    <a:pt x="11323" y="154653"/>
                  </a:cubicBezTo>
                  <a:lnTo>
                    <a:pt x="1218712" y="20350"/>
                  </a:lnTo>
                  <a:cubicBezTo>
                    <a:pt x="1224332" y="19703"/>
                    <a:pt x="1228374" y="14639"/>
                    <a:pt x="1227761" y="9016"/>
                  </a:cubicBezTo>
                  <a:cubicBezTo>
                    <a:pt x="1227114" y="3448"/>
                    <a:pt x="1222092" y="-551"/>
                    <a:pt x="1216522" y="62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: фигура 216">
              <a:extLst>
                <a:ext uri="{FF2B5EF4-FFF2-40B4-BE49-F238E27FC236}">
                  <a16:creationId xmlns:a16="http://schemas.microsoft.com/office/drawing/2014/main" id="{DE083D63-460D-4FA6-8C96-067C3CEA23D4}"/>
                </a:ext>
              </a:extLst>
            </p:cNvPr>
            <p:cNvSpPr/>
            <p:nvPr/>
          </p:nvSpPr>
          <p:spPr>
            <a:xfrm>
              <a:off x="8889745" y="3654062"/>
              <a:ext cx="912639" cy="119671"/>
            </a:xfrm>
            <a:custGeom>
              <a:avLst/>
              <a:gdLst>
                <a:gd name="connsiteX0" fmla="*/ 901339 w 912639"/>
                <a:gd name="connsiteY0" fmla="*/ 71 h 119671"/>
                <a:gd name="connsiteX1" fmla="*/ 9037 w 912639"/>
                <a:gd name="connsiteY1" fmla="*/ 99322 h 119671"/>
                <a:gd name="connsiteX2" fmla="*/ 47 w 912639"/>
                <a:gd name="connsiteY2" fmla="*/ 110241 h 119671"/>
                <a:gd name="connsiteX3" fmla="*/ 84 w 912639"/>
                <a:gd name="connsiteY3" fmla="*/ 110561 h 119671"/>
                <a:gd name="connsiteX4" fmla="*/ 11300 w 912639"/>
                <a:gd name="connsiteY4" fmla="*/ 119613 h 119671"/>
                <a:gd name="connsiteX5" fmla="*/ 11323 w 912639"/>
                <a:gd name="connsiteY5" fmla="*/ 119610 h 119671"/>
                <a:gd name="connsiteX6" fmla="*/ 903530 w 912639"/>
                <a:gd name="connsiteY6" fmla="*/ 20360 h 119671"/>
                <a:gd name="connsiteX7" fmla="*/ 912581 w 912639"/>
                <a:gd name="connsiteY7" fmla="*/ 9143 h 119671"/>
                <a:gd name="connsiteX8" fmla="*/ 912579 w 912639"/>
                <a:gd name="connsiteY8" fmla="*/ 9120 h 119671"/>
                <a:gd name="connsiteX9" fmla="*/ 901552 w 912639"/>
                <a:gd name="connsiteY9" fmla="*/ 48 h 119671"/>
                <a:gd name="connsiteX10" fmla="*/ 901339 w 912639"/>
                <a:gd name="connsiteY10" fmla="*/ 71 h 11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2639" h="119671">
                  <a:moveTo>
                    <a:pt x="901339" y="71"/>
                  </a:moveTo>
                  <a:lnTo>
                    <a:pt x="9037" y="99322"/>
                  </a:lnTo>
                  <a:cubicBezTo>
                    <a:pt x="3539" y="99855"/>
                    <a:pt x="-486" y="104744"/>
                    <a:pt x="47" y="110241"/>
                  </a:cubicBezTo>
                  <a:cubicBezTo>
                    <a:pt x="58" y="110348"/>
                    <a:pt x="70" y="110455"/>
                    <a:pt x="84" y="110561"/>
                  </a:cubicBezTo>
                  <a:cubicBezTo>
                    <a:pt x="682" y="116158"/>
                    <a:pt x="5704" y="120211"/>
                    <a:pt x="11300" y="119613"/>
                  </a:cubicBezTo>
                  <a:cubicBezTo>
                    <a:pt x="11308" y="119612"/>
                    <a:pt x="11316" y="119611"/>
                    <a:pt x="11323" y="119610"/>
                  </a:cubicBezTo>
                  <a:lnTo>
                    <a:pt x="903530" y="20360"/>
                  </a:lnTo>
                  <a:cubicBezTo>
                    <a:pt x="909127" y="19762"/>
                    <a:pt x="913179" y="14740"/>
                    <a:pt x="912581" y="9143"/>
                  </a:cubicBezTo>
                  <a:cubicBezTo>
                    <a:pt x="912580" y="9135"/>
                    <a:pt x="912579" y="9128"/>
                    <a:pt x="912579" y="9120"/>
                  </a:cubicBezTo>
                  <a:cubicBezTo>
                    <a:pt x="912039" y="3570"/>
                    <a:pt x="907102" y="-492"/>
                    <a:pt x="901552" y="48"/>
                  </a:cubicBezTo>
                  <a:cubicBezTo>
                    <a:pt x="901481" y="55"/>
                    <a:pt x="901410" y="63"/>
                    <a:pt x="901339" y="71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: фигура 217">
              <a:extLst>
                <a:ext uri="{FF2B5EF4-FFF2-40B4-BE49-F238E27FC236}">
                  <a16:creationId xmlns:a16="http://schemas.microsoft.com/office/drawing/2014/main" id="{0EAB34CA-AC78-4EAD-A86B-E6342F2A1979}"/>
                </a:ext>
              </a:extLst>
            </p:cNvPr>
            <p:cNvSpPr/>
            <p:nvPr/>
          </p:nvSpPr>
          <p:spPr>
            <a:xfrm rot="-381000">
              <a:off x="10231826" y="3439949"/>
              <a:ext cx="159353" cy="159353"/>
            </a:xfrm>
            <a:custGeom>
              <a:avLst/>
              <a:gdLst>
                <a:gd name="connsiteX0" fmla="*/ 133255 w 159353"/>
                <a:gd name="connsiteY0" fmla="*/ 0 h 159353"/>
                <a:gd name="connsiteX1" fmla="*/ 159353 w 159353"/>
                <a:gd name="connsiteY1" fmla="*/ 0 h 159353"/>
                <a:gd name="connsiteX2" fmla="*/ 159353 w 159353"/>
                <a:gd name="connsiteY2" fmla="*/ 159353 h 159353"/>
                <a:gd name="connsiteX3" fmla="*/ 133255 w 159353"/>
                <a:gd name="connsiteY3" fmla="*/ 159353 h 159353"/>
                <a:gd name="connsiteX4" fmla="*/ 26099 w 159353"/>
                <a:gd name="connsiteY4" fmla="*/ 159353 h 159353"/>
                <a:gd name="connsiteX5" fmla="*/ 0 w 159353"/>
                <a:gd name="connsiteY5" fmla="*/ 159353 h 159353"/>
                <a:gd name="connsiteX6" fmla="*/ 0 w 159353"/>
                <a:gd name="connsiteY6" fmla="*/ 0 h 159353"/>
                <a:gd name="connsiteX7" fmla="*/ 26099 w 159353"/>
                <a:gd name="connsiteY7" fmla="*/ 0 h 15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353" h="159353">
                  <a:moveTo>
                    <a:pt x="133255" y="0"/>
                  </a:moveTo>
                  <a:cubicBezTo>
                    <a:pt x="147669" y="0"/>
                    <a:pt x="159353" y="0"/>
                    <a:pt x="159353" y="0"/>
                  </a:cubicBezTo>
                  <a:lnTo>
                    <a:pt x="159353" y="159353"/>
                  </a:lnTo>
                  <a:cubicBezTo>
                    <a:pt x="159353" y="159353"/>
                    <a:pt x="147668" y="159353"/>
                    <a:pt x="133255" y="159353"/>
                  </a:cubicBezTo>
                  <a:lnTo>
                    <a:pt x="26099" y="159353"/>
                  </a:lnTo>
                  <a:cubicBezTo>
                    <a:pt x="11685" y="159353"/>
                    <a:pt x="0" y="159353"/>
                    <a:pt x="0" y="159353"/>
                  </a:cubicBezTo>
                  <a:lnTo>
                    <a:pt x="0" y="0"/>
                  </a:lnTo>
                  <a:cubicBezTo>
                    <a:pt x="0" y="0"/>
                    <a:pt x="11685" y="0"/>
                    <a:pt x="26099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>
                  <a:alpha val="3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: фигура 218">
              <a:extLst>
                <a:ext uri="{FF2B5EF4-FFF2-40B4-BE49-F238E27FC236}">
                  <a16:creationId xmlns:a16="http://schemas.microsoft.com/office/drawing/2014/main" id="{8BA69DBD-CB70-46B2-AE9F-D46979C08650}"/>
                </a:ext>
              </a:extLst>
            </p:cNvPr>
            <p:cNvSpPr/>
            <p:nvPr/>
          </p:nvSpPr>
          <p:spPr>
            <a:xfrm>
              <a:off x="10268382" y="3478874"/>
              <a:ext cx="81153" cy="70580"/>
            </a:xfrm>
            <a:custGeom>
              <a:avLst/>
              <a:gdLst>
                <a:gd name="connsiteX0" fmla="*/ 0 w 81153"/>
                <a:gd name="connsiteY0" fmla="*/ 37529 h 70580"/>
                <a:gd name="connsiteX1" fmla="*/ 34957 w 81153"/>
                <a:gd name="connsiteY1" fmla="*/ 70580 h 70580"/>
                <a:gd name="connsiteX2" fmla="*/ 81153 w 81153"/>
                <a:gd name="connsiteY2" fmla="*/ 0 h 7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53" h="70580">
                  <a:moveTo>
                    <a:pt x="0" y="37529"/>
                  </a:moveTo>
                  <a:lnTo>
                    <a:pt x="34957" y="70580"/>
                  </a:lnTo>
                  <a:lnTo>
                    <a:pt x="81153" y="0"/>
                  </a:lnTo>
                </a:path>
              </a:pathLst>
            </a:custGeom>
            <a:noFill/>
            <a:ln w="2857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0" name="Полилиния: фигура 219">
              <a:extLst>
                <a:ext uri="{FF2B5EF4-FFF2-40B4-BE49-F238E27FC236}">
                  <a16:creationId xmlns:a16="http://schemas.microsoft.com/office/drawing/2014/main" id="{EC762D7B-6AE8-4F0F-A398-8DF401C71258}"/>
                </a:ext>
              </a:extLst>
            </p:cNvPr>
            <p:cNvSpPr/>
            <p:nvPr/>
          </p:nvSpPr>
          <p:spPr>
            <a:xfrm>
              <a:off x="9069125" y="3818388"/>
              <a:ext cx="1070254" cy="137176"/>
            </a:xfrm>
            <a:custGeom>
              <a:avLst/>
              <a:gdLst>
                <a:gd name="connsiteX0" fmla="*/ 1058954 w 1070254"/>
                <a:gd name="connsiteY0" fmla="*/ 52 h 137176"/>
                <a:gd name="connsiteX1" fmla="*/ 9109 w 1070254"/>
                <a:gd name="connsiteY1" fmla="*/ 116828 h 137176"/>
                <a:gd name="connsiteX2" fmla="*/ 60 w 1070254"/>
                <a:gd name="connsiteY2" fmla="*/ 128068 h 137176"/>
                <a:gd name="connsiteX3" fmla="*/ 11299 w 1070254"/>
                <a:gd name="connsiteY3" fmla="*/ 137117 h 137176"/>
                <a:gd name="connsiteX4" fmla="*/ 1061145 w 1070254"/>
                <a:gd name="connsiteY4" fmla="*/ 20340 h 137176"/>
                <a:gd name="connsiteX5" fmla="*/ 1070196 w 1070254"/>
                <a:gd name="connsiteY5" fmla="*/ 9123 h 137176"/>
                <a:gd name="connsiteX6" fmla="*/ 1070194 w 1070254"/>
                <a:gd name="connsiteY6" fmla="*/ 9100 h 137176"/>
                <a:gd name="connsiteX7" fmla="*/ 1058954 w 1070254"/>
                <a:gd name="connsiteY7" fmla="*/ 52 h 13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0254" h="137176">
                  <a:moveTo>
                    <a:pt x="1058954" y="52"/>
                  </a:moveTo>
                  <a:lnTo>
                    <a:pt x="9109" y="116828"/>
                  </a:lnTo>
                  <a:cubicBezTo>
                    <a:pt x="3506" y="117433"/>
                    <a:pt x="-545" y="122466"/>
                    <a:pt x="60" y="128068"/>
                  </a:cubicBezTo>
                  <a:cubicBezTo>
                    <a:pt x="665" y="133670"/>
                    <a:pt x="5697" y="137722"/>
                    <a:pt x="11299" y="137117"/>
                  </a:cubicBezTo>
                  <a:lnTo>
                    <a:pt x="1061145" y="20340"/>
                  </a:lnTo>
                  <a:cubicBezTo>
                    <a:pt x="1066741" y="19742"/>
                    <a:pt x="1070794" y="14720"/>
                    <a:pt x="1070196" y="9123"/>
                  </a:cubicBezTo>
                  <a:cubicBezTo>
                    <a:pt x="1070195" y="9116"/>
                    <a:pt x="1070194" y="9108"/>
                    <a:pt x="1070194" y="9100"/>
                  </a:cubicBezTo>
                  <a:cubicBezTo>
                    <a:pt x="1069545" y="3522"/>
                    <a:pt x="1064542" y="-506"/>
                    <a:pt x="1058954" y="52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id="{3EEE32BB-39B5-4B4D-A36C-4A296091900A}"/>
                </a:ext>
              </a:extLst>
            </p:cNvPr>
            <p:cNvSpPr/>
            <p:nvPr/>
          </p:nvSpPr>
          <p:spPr>
            <a:xfrm>
              <a:off x="8918856" y="3890928"/>
              <a:ext cx="1229457" cy="154867"/>
            </a:xfrm>
            <a:custGeom>
              <a:avLst/>
              <a:gdLst>
                <a:gd name="connsiteX0" fmla="*/ 1217319 w 1229457"/>
                <a:gd name="connsiteY0" fmla="*/ 188 h 154867"/>
                <a:gd name="connsiteX1" fmla="*/ 9835 w 1229457"/>
                <a:gd name="connsiteY1" fmla="*/ 134490 h 154867"/>
                <a:gd name="connsiteX2" fmla="*/ 6 w 1229457"/>
                <a:gd name="connsiteY2" fmla="*/ 145033 h 154867"/>
                <a:gd name="connsiteX3" fmla="*/ 10549 w 1229457"/>
                <a:gd name="connsiteY3" fmla="*/ 154862 h 154867"/>
                <a:gd name="connsiteX4" fmla="*/ 12121 w 1229457"/>
                <a:gd name="connsiteY4" fmla="*/ 154684 h 154867"/>
                <a:gd name="connsiteX5" fmla="*/ 1219510 w 1229457"/>
                <a:gd name="connsiteY5" fmla="*/ 20381 h 154867"/>
                <a:gd name="connsiteX6" fmla="*/ 1229454 w 1229457"/>
                <a:gd name="connsiteY6" fmla="*/ 9947 h 154867"/>
                <a:gd name="connsiteX7" fmla="*/ 1219021 w 1229457"/>
                <a:gd name="connsiteY7" fmla="*/ 3 h 154867"/>
                <a:gd name="connsiteX8" fmla="*/ 1217319 w 1229457"/>
                <a:gd name="connsiteY8" fmla="*/ 188 h 15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9457" h="154867">
                  <a:moveTo>
                    <a:pt x="1217319" y="188"/>
                  </a:moveTo>
                  <a:lnTo>
                    <a:pt x="9835" y="134490"/>
                  </a:lnTo>
                  <a:cubicBezTo>
                    <a:pt x="4210" y="134688"/>
                    <a:pt x="-191" y="139408"/>
                    <a:pt x="6" y="145033"/>
                  </a:cubicBezTo>
                  <a:cubicBezTo>
                    <a:pt x="203" y="150658"/>
                    <a:pt x="4923" y="155059"/>
                    <a:pt x="10549" y="154862"/>
                  </a:cubicBezTo>
                  <a:cubicBezTo>
                    <a:pt x="11077" y="154843"/>
                    <a:pt x="11602" y="154784"/>
                    <a:pt x="12121" y="154684"/>
                  </a:cubicBezTo>
                  <a:lnTo>
                    <a:pt x="1219510" y="20381"/>
                  </a:lnTo>
                  <a:cubicBezTo>
                    <a:pt x="1225137" y="20246"/>
                    <a:pt x="1229589" y="15575"/>
                    <a:pt x="1229454" y="9947"/>
                  </a:cubicBezTo>
                  <a:cubicBezTo>
                    <a:pt x="1229319" y="4320"/>
                    <a:pt x="1224648" y="-132"/>
                    <a:pt x="1219021" y="3"/>
                  </a:cubicBezTo>
                  <a:cubicBezTo>
                    <a:pt x="1218450" y="17"/>
                    <a:pt x="1217880" y="79"/>
                    <a:pt x="1217319" y="188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: фигура 221">
              <a:extLst>
                <a:ext uri="{FF2B5EF4-FFF2-40B4-BE49-F238E27FC236}">
                  <a16:creationId xmlns:a16="http://schemas.microsoft.com/office/drawing/2014/main" id="{A9C9466B-1717-4BAA-8973-2358E583521F}"/>
                </a:ext>
              </a:extLst>
            </p:cNvPr>
            <p:cNvSpPr/>
            <p:nvPr/>
          </p:nvSpPr>
          <p:spPr>
            <a:xfrm>
              <a:off x="8927816" y="3999247"/>
              <a:ext cx="912670" cy="119676"/>
            </a:xfrm>
            <a:custGeom>
              <a:avLst/>
              <a:gdLst>
                <a:gd name="connsiteX0" fmla="*/ 901368 w 912670"/>
                <a:gd name="connsiteY0" fmla="*/ 72 h 119676"/>
                <a:gd name="connsiteX1" fmla="*/ 9066 w 912670"/>
                <a:gd name="connsiteY1" fmla="*/ 99323 h 119676"/>
                <a:gd name="connsiteX2" fmla="*/ 65 w 912670"/>
                <a:gd name="connsiteY2" fmla="*/ 110610 h 119676"/>
                <a:gd name="connsiteX3" fmla="*/ 11352 w 912670"/>
                <a:gd name="connsiteY3" fmla="*/ 119611 h 119676"/>
                <a:gd name="connsiteX4" fmla="*/ 903654 w 912670"/>
                <a:gd name="connsiteY4" fmla="*/ 20361 h 119676"/>
                <a:gd name="connsiteX5" fmla="*/ 912608 w 912670"/>
                <a:gd name="connsiteY5" fmla="*/ 9026 h 119676"/>
                <a:gd name="connsiteX6" fmla="*/ 901497 w 912670"/>
                <a:gd name="connsiteY6" fmla="*/ 58 h 119676"/>
                <a:gd name="connsiteX7" fmla="*/ 901368 w 912670"/>
                <a:gd name="connsiteY7" fmla="*/ 72 h 11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670" h="119676">
                  <a:moveTo>
                    <a:pt x="901368" y="72"/>
                  </a:moveTo>
                  <a:lnTo>
                    <a:pt x="9066" y="99323"/>
                  </a:lnTo>
                  <a:cubicBezTo>
                    <a:pt x="3464" y="99954"/>
                    <a:pt x="-566" y="105008"/>
                    <a:pt x="65" y="110610"/>
                  </a:cubicBezTo>
                  <a:cubicBezTo>
                    <a:pt x="696" y="116213"/>
                    <a:pt x="5750" y="120242"/>
                    <a:pt x="11352" y="119611"/>
                  </a:cubicBezTo>
                  <a:lnTo>
                    <a:pt x="903654" y="20361"/>
                  </a:lnTo>
                  <a:cubicBezTo>
                    <a:pt x="909236" y="19665"/>
                    <a:pt x="913224" y="14617"/>
                    <a:pt x="912608" y="9026"/>
                  </a:cubicBezTo>
                  <a:cubicBezTo>
                    <a:pt x="912016" y="3481"/>
                    <a:pt x="907041" y="-534"/>
                    <a:pt x="901497" y="58"/>
                  </a:cubicBezTo>
                  <a:cubicBezTo>
                    <a:pt x="901454" y="63"/>
                    <a:pt x="901411" y="67"/>
                    <a:pt x="901368" y="72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: фигура 222">
              <a:extLst>
                <a:ext uri="{FF2B5EF4-FFF2-40B4-BE49-F238E27FC236}">
                  <a16:creationId xmlns:a16="http://schemas.microsoft.com/office/drawing/2014/main" id="{1F20847B-BF13-4819-AA77-0E2D6E081546}"/>
                </a:ext>
              </a:extLst>
            </p:cNvPr>
            <p:cNvSpPr/>
            <p:nvPr/>
          </p:nvSpPr>
          <p:spPr>
            <a:xfrm rot="-381000">
              <a:off x="10270245" y="3785153"/>
              <a:ext cx="159353" cy="159353"/>
            </a:xfrm>
            <a:custGeom>
              <a:avLst/>
              <a:gdLst>
                <a:gd name="connsiteX0" fmla="*/ 133255 w 159353"/>
                <a:gd name="connsiteY0" fmla="*/ 0 h 159353"/>
                <a:gd name="connsiteX1" fmla="*/ 159353 w 159353"/>
                <a:gd name="connsiteY1" fmla="*/ 0 h 159353"/>
                <a:gd name="connsiteX2" fmla="*/ 159353 w 159353"/>
                <a:gd name="connsiteY2" fmla="*/ 159353 h 159353"/>
                <a:gd name="connsiteX3" fmla="*/ 133255 w 159353"/>
                <a:gd name="connsiteY3" fmla="*/ 159353 h 159353"/>
                <a:gd name="connsiteX4" fmla="*/ 26099 w 159353"/>
                <a:gd name="connsiteY4" fmla="*/ 159353 h 159353"/>
                <a:gd name="connsiteX5" fmla="*/ 0 w 159353"/>
                <a:gd name="connsiteY5" fmla="*/ 159353 h 159353"/>
                <a:gd name="connsiteX6" fmla="*/ 0 w 159353"/>
                <a:gd name="connsiteY6" fmla="*/ 0 h 159353"/>
                <a:gd name="connsiteX7" fmla="*/ 26099 w 159353"/>
                <a:gd name="connsiteY7" fmla="*/ 0 h 15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353" h="159353">
                  <a:moveTo>
                    <a:pt x="133255" y="0"/>
                  </a:moveTo>
                  <a:cubicBezTo>
                    <a:pt x="147669" y="0"/>
                    <a:pt x="159353" y="0"/>
                    <a:pt x="159353" y="0"/>
                  </a:cubicBezTo>
                  <a:lnTo>
                    <a:pt x="159353" y="159353"/>
                  </a:lnTo>
                  <a:cubicBezTo>
                    <a:pt x="159353" y="159353"/>
                    <a:pt x="147668" y="159353"/>
                    <a:pt x="133255" y="159353"/>
                  </a:cubicBezTo>
                  <a:lnTo>
                    <a:pt x="26099" y="159353"/>
                  </a:lnTo>
                  <a:cubicBezTo>
                    <a:pt x="11685" y="159353"/>
                    <a:pt x="0" y="159353"/>
                    <a:pt x="0" y="159353"/>
                  </a:cubicBezTo>
                  <a:lnTo>
                    <a:pt x="0" y="0"/>
                  </a:lnTo>
                  <a:cubicBezTo>
                    <a:pt x="0" y="0"/>
                    <a:pt x="11685" y="0"/>
                    <a:pt x="26099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>
                  <a:alpha val="3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: фигура 223">
              <a:extLst>
                <a:ext uri="{FF2B5EF4-FFF2-40B4-BE49-F238E27FC236}">
                  <a16:creationId xmlns:a16="http://schemas.microsoft.com/office/drawing/2014/main" id="{CC33346C-1A5F-4CF2-A350-0B90D2DB24D2}"/>
                </a:ext>
              </a:extLst>
            </p:cNvPr>
            <p:cNvSpPr/>
            <p:nvPr/>
          </p:nvSpPr>
          <p:spPr>
            <a:xfrm>
              <a:off x="10306768" y="3824059"/>
              <a:ext cx="81152" cy="70580"/>
            </a:xfrm>
            <a:custGeom>
              <a:avLst/>
              <a:gdLst>
                <a:gd name="connsiteX0" fmla="*/ 0 w 81152"/>
                <a:gd name="connsiteY0" fmla="*/ 37529 h 70580"/>
                <a:gd name="connsiteX1" fmla="*/ 34957 w 81152"/>
                <a:gd name="connsiteY1" fmla="*/ 70580 h 70580"/>
                <a:gd name="connsiteX2" fmla="*/ 81153 w 81152"/>
                <a:gd name="connsiteY2" fmla="*/ 0 h 7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52" h="70580">
                  <a:moveTo>
                    <a:pt x="0" y="37529"/>
                  </a:moveTo>
                  <a:lnTo>
                    <a:pt x="34957" y="70580"/>
                  </a:lnTo>
                  <a:lnTo>
                    <a:pt x="81153" y="0"/>
                  </a:lnTo>
                </a:path>
              </a:pathLst>
            </a:custGeom>
            <a:noFill/>
            <a:ln w="2857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: фигура 224">
              <a:extLst>
                <a:ext uri="{FF2B5EF4-FFF2-40B4-BE49-F238E27FC236}">
                  <a16:creationId xmlns:a16="http://schemas.microsoft.com/office/drawing/2014/main" id="{2F3231E6-4A1B-47B6-A968-DB3AFED38B62}"/>
                </a:ext>
              </a:extLst>
            </p:cNvPr>
            <p:cNvSpPr/>
            <p:nvPr/>
          </p:nvSpPr>
          <p:spPr>
            <a:xfrm>
              <a:off x="9098409" y="4081557"/>
              <a:ext cx="1070235" cy="137379"/>
            </a:xfrm>
            <a:custGeom>
              <a:avLst/>
              <a:gdLst>
                <a:gd name="connsiteX0" fmla="*/ 1058912 w 1070235"/>
                <a:gd name="connsiteY0" fmla="*/ 59 h 137379"/>
                <a:gd name="connsiteX1" fmla="*/ 9066 w 1070235"/>
                <a:gd name="connsiteY1" fmla="*/ 117026 h 137379"/>
                <a:gd name="connsiteX2" fmla="*/ 65 w 1070235"/>
                <a:gd name="connsiteY2" fmla="*/ 128313 h 137379"/>
                <a:gd name="connsiteX3" fmla="*/ 11352 w 1070235"/>
                <a:gd name="connsiteY3" fmla="*/ 137314 h 137379"/>
                <a:gd name="connsiteX4" fmla="*/ 1061198 w 1070235"/>
                <a:gd name="connsiteY4" fmla="*/ 20538 h 137379"/>
                <a:gd name="connsiteX5" fmla="*/ 1070188 w 1070235"/>
                <a:gd name="connsiteY5" fmla="*/ 9618 h 137379"/>
                <a:gd name="connsiteX6" fmla="*/ 1070151 w 1070235"/>
                <a:gd name="connsiteY6" fmla="*/ 9298 h 137379"/>
                <a:gd name="connsiteX7" fmla="*/ 1059105 w 1070235"/>
                <a:gd name="connsiteY7" fmla="*/ 40 h 137379"/>
                <a:gd name="connsiteX8" fmla="*/ 1058912 w 1070235"/>
                <a:gd name="connsiteY8" fmla="*/ 59 h 13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0235" h="137379">
                  <a:moveTo>
                    <a:pt x="1058912" y="59"/>
                  </a:moveTo>
                  <a:lnTo>
                    <a:pt x="9066" y="117026"/>
                  </a:lnTo>
                  <a:cubicBezTo>
                    <a:pt x="3464" y="117657"/>
                    <a:pt x="-566" y="122710"/>
                    <a:pt x="65" y="128313"/>
                  </a:cubicBezTo>
                  <a:cubicBezTo>
                    <a:pt x="696" y="133915"/>
                    <a:pt x="5750" y="137945"/>
                    <a:pt x="11352" y="137314"/>
                  </a:cubicBezTo>
                  <a:lnTo>
                    <a:pt x="1061198" y="20538"/>
                  </a:lnTo>
                  <a:cubicBezTo>
                    <a:pt x="1066696" y="20005"/>
                    <a:pt x="1070721" y="15116"/>
                    <a:pt x="1070188" y="9618"/>
                  </a:cubicBezTo>
                  <a:cubicBezTo>
                    <a:pt x="1070177" y="9511"/>
                    <a:pt x="1070165" y="9404"/>
                    <a:pt x="1070151" y="9298"/>
                  </a:cubicBezTo>
                  <a:cubicBezTo>
                    <a:pt x="1069658" y="3691"/>
                    <a:pt x="1064712" y="-454"/>
                    <a:pt x="1059105" y="40"/>
                  </a:cubicBezTo>
                  <a:cubicBezTo>
                    <a:pt x="1059040" y="45"/>
                    <a:pt x="1058976" y="52"/>
                    <a:pt x="1058912" y="59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: фигура 225">
              <a:extLst>
                <a:ext uri="{FF2B5EF4-FFF2-40B4-BE49-F238E27FC236}">
                  <a16:creationId xmlns:a16="http://schemas.microsoft.com/office/drawing/2014/main" id="{2ECE066A-DB8F-4912-830B-75C2F82EF687}"/>
                </a:ext>
              </a:extLst>
            </p:cNvPr>
            <p:cNvSpPr/>
            <p:nvPr/>
          </p:nvSpPr>
          <p:spPr>
            <a:xfrm>
              <a:off x="8948081" y="4154761"/>
              <a:ext cx="1227886" cy="154689"/>
            </a:xfrm>
            <a:custGeom>
              <a:avLst/>
              <a:gdLst>
                <a:gd name="connsiteX0" fmla="*/ 1217336 w 1227886"/>
                <a:gd name="connsiteY0" fmla="*/ 6 h 154689"/>
                <a:gd name="connsiteX1" fmla="*/ 9947 w 1227886"/>
                <a:gd name="connsiteY1" fmla="*/ 134309 h 154689"/>
                <a:gd name="connsiteX2" fmla="*/ 3 w 1227886"/>
                <a:gd name="connsiteY2" fmla="*/ 144742 h 154689"/>
                <a:gd name="connsiteX3" fmla="*/ 10436 w 1227886"/>
                <a:gd name="connsiteY3" fmla="*/ 154687 h 154689"/>
                <a:gd name="connsiteX4" fmla="*/ 12138 w 1227886"/>
                <a:gd name="connsiteY4" fmla="*/ 154502 h 154689"/>
                <a:gd name="connsiteX5" fmla="*/ 1219623 w 1227886"/>
                <a:gd name="connsiteY5" fmla="*/ 20199 h 154689"/>
                <a:gd name="connsiteX6" fmla="*/ 1227701 w 1227886"/>
                <a:gd name="connsiteY6" fmla="*/ 8263 h 154689"/>
                <a:gd name="connsiteX7" fmla="*/ 1217337 w 1227886"/>
                <a:gd name="connsiteY7" fmla="*/ 6 h 15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7886" h="154689">
                  <a:moveTo>
                    <a:pt x="1217336" y="6"/>
                  </a:moveTo>
                  <a:lnTo>
                    <a:pt x="9947" y="134309"/>
                  </a:lnTo>
                  <a:cubicBezTo>
                    <a:pt x="4320" y="134444"/>
                    <a:pt x="-132" y="139115"/>
                    <a:pt x="3" y="144742"/>
                  </a:cubicBezTo>
                  <a:cubicBezTo>
                    <a:pt x="138" y="150370"/>
                    <a:pt x="4809" y="154822"/>
                    <a:pt x="10436" y="154687"/>
                  </a:cubicBezTo>
                  <a:cubicBezTo>
                    <a:pt x="11008" y="154673"/>
                    <a:pt x="11577" y="154611"/>
                    <a:pt x="12138" y="154502"/>
                  </a:cubicBezTo>
                  <a:lnTo>
                    <a:pt x="1219623" y="20199"/>
                  </a:lnTo>
                  <a:cubicBezTo>
                    <a:pt x="1225149" y="19134"/>
                    <a:pt x="1228766" y="13790"/>
                    <a:pt x="1227701" y="8263"/>
                  </a:cubicBezTo>
                  <a:cubicBezTo>
                    <a:pt x="1226751" y="3334"/>
                    <a:pt x="1222353" y="-170"/>
                    <a:pt x="1217337" y="6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: фигура 226">
              <a:extLst>
                <a:ext uri="{FF2B5EF4-FFF2-40B4-BE49-F238E27FC236}">
                  <a16:creationId xmlns:a16="http://schemas.microsoft.com/office/drawing/2014/main" id="{9112BB4B-634A-499C-BF78-9E5BEB012DEC}"/>
                </a:ext>
              </a:extLst>
            </p:cNvPr>
            <p:cNvSpPr/>
            <p:nvPr/>
          </p:nvSpPr>
          <p:spPr>
            <a:xfrm>
              <a:off x="8957015" y="4262525"/>
              <a:ext cx="912668" cy="119665"/>
            </a:xfrm>
            <a:custGeom>
              <a:avLst/>
              <a:gdLst>
                <a:gd name="connsiteX0" fmla="*/ 901316 w 912668"/>
                <a:gd name="connsiteY0" fmla="*/ 65 h 119665"/>
                <a:gd name="connsiteX1" fmla="*/ 9110 w 912668"/>
                <a:gd name="connsiteY1" fmla="*/ 99316 h 119665"/>
                <a:gd name="connsiteX2" fmla="*/ 59 w 912668"/>
                <a:gd name="connsiteY2" fmla="*/ 110533 h 119665"/>
                <a:gd name="connsiteX3" fmla="*/ 61 w 912668"/>
                <a:gd name="connsiteY3" fmla="*/ 110555 h 119665"/>
                <a:gd name="connsiteX4" fmla="*/ 11396 w 912668"/>
                <a:gd name="connsiteY4" fmla="*/ 119604 h 119665"/>
                <a:gd name="connsiteX5" fmla="*/ 903602 w 912668"/>
                <a:gd name="connsiteY5" fmla="*/ 20353 h 119665"/>
                <a:gd name="connsiteX6" fmla="*/ 912604 w 912668"/>
                <a:gd name="connsiteY6" fmla="*/ 9066 h 119665"/>
                <a:gd name="connsiteX7" fmla="*/ 901316 w 912668"/>
                <a:gd name="connsiteY7" fmla="*/ 65 h 11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668" h="119665">
                  <a:moveTo>
                    <a:pt x="901316" y="65"/>
                  </a:moveTo>
                  <a:lnTo>
                    <a:pt x="9110" y="99316"/>
                  </a:lnTo>
                  <a:cubicBezTo>
                    <a:pt x="3513" y="99914"/>
                    <a:pt x="-540" y="104936"/>
                    <a:pt x="59" y="110533"/>
                  </a:cubicBezTo>
                  <a:cubicBezTo>
                    <a:pt x="59" y="110540"/>
                    <a:pt x="60" y="110548"/>
                    <a:pt x="61" y="110555"/>
                  </a:cubicBezTo>
                  <a:cubicBezTo>
                    <a:pt x="709" y="116175"/>
                    <a:pt x="5772" y="120218"/>
                    <a:pt x="11396" y="119604"/>
                  </a:cubicBezTo>
                  <a:lnTo>
                    <a:pt x="903602" y="20353"/>
                  </a:lnTo>
                  <a:cubicBezTo>
                    <a:pt x="909205" y="19722"/>
                    <a:pt x="913235" y="14669"/>
                    <a:pt x="912604" y="9066"/>
                  </a:cubicBezTo>
                  <a:cubicBezTo>
                    <a:pt x="911972" y="3464"/>
                    <a:pt x="906919" y="-566"/>
                    <a:pt x="901316" y="65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: фигура 227">
              <a:extLst>
                <a:ext uri="{FF2B5EF4-FFF2-40B4-BE49-F238E27FC236}">
                  <a16:creationId xmlns:a16="http://schemas.microsoft.com/office/drawing/2014/main" id="{B2BC4F19-9D64-4007-87D9-3379DE2DAC1B}"/>
                </a:ext>
              </a:extLst>
            </p:cNvPr>
            <p:cNvSpPr/>
            <p:nvPr/>
          </p:nvSpPr>
          <p:spPr>
            <a:xfrm rot="-381000">
              <a:off x="10299575" y="4048421"/>
              <a:ext cx="159353" cy="159353"/>
            </a:xfrm>
            <a:custGeom>
              <a:avLst/>
              <a:gdLst>
                <a:gd name="connsiteX0" fmla="*/ 133255 w 159353"/>
                <a:gd name="connsiteY0" fmla="*/ 0 h 159353"/>
                <a:gd name="connsiteX1" fmla="*/ 159353 w 159353"/>
                <a:gd name="connsiteY1" fmla="*/ 0 h 159353"/>
                <a:gd name="connsiteX2" fmla="*/ 159353 w 159353"/>
                <a:gd name="connsiteY2" fmla="*/ 159353 h 159353"/>
                <a:gd name="connsiteX3" fmla="*/ 133255 w 159353"/>
                <a:gd name="connsiteY3" fmla="*/ 159353 h 159353"/>
                <a:gd name="connsiteX4" fmla="*/ 26098 w 159353"/>
                <a:gd name="connsiteY4" fmla="*/ 159353 h 159353"/>
                <a:gd name="connsiteX5" fmla="*/ 0 w 159353"/>
                <a:gd name="connsiteY5" fmla="*/ 159353 h 159353"/>
                <a:gd name="connsiteX6" fmla="*/ 0 w 159353"/>
                <a:gd name="connsiteY6" fmla="*/ 0 h 159353"/>
                <a:gd name="connsiteX7" fmla="*/ 26098 w 159353"/>
                <a:gd name="connsiteY7" fmla="*/ 0 h 15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353" h="159353">
                  <a:moveTo>
                    <a:pt x="133255" y="0"/>
                  </a:moveTo>
                  <a:cubicBezTo>
                    <a:pt x="147669" y="0"/>
                    <a:pt x="159353" y="0"/>
                    <a:pt x="159353" y="0"/>
                  </a:cubicBezTo>
                  <a:lnTo>
                    <a:pt x="159353" y="159353"/>
                  </a:lnTo>
                  <a:cubicBezTo>
                    <a:pt x="159353" y="159353"/>
                    <a:pt x="147668" y="159353"/>
                    <a:pt x="133255" y="159353"/>
                  </a:cubicBezTo>
                  <a:lnTo>
                    <a:pt x="26098" y="159353"/>
                  </a:lnTo>
                  <a:cubicBezTo>
                    <a:pt x="11684" y="159353"/>
                    <a:pt x="0" y="159353"/>
                    <a:pt x="0" y="159353"/>
                  </a:cubicBezTo>
                  <a:lnTo>
                    <a:pt x="0" y="0"/>
                  </a:lnTo>
                  <a:cubicBezTo>
                    <a:pt x="0" y="0"/>
                    <a:pt x="11685" y="0"/>
                    <a:pt x="26098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>
                  <a:alpha val="3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: фигура 228">
              <a:extLst>
                <a:ext uri="{FF2B5EF4-FFF2-40B4-BE49-F238E27FC236}">
                  <a16:creationId xmlns:a16="http://schemas.microsoft.com/office/drawing/2014/main" id="{9AB908EF-00E9-470F-9D58-1FFC16911860}"/>
                </a:ext>
              </a:extLst>
            </p:cNvPr>
            <p:cNvSpPr/>
            <p:nvPr/>
          </p:nvSpPr>
          <p:spPr>
            <a:xfrm>
              <a:off x="10336010" y="4087426"/>
              <a:ext cx="81153" cy="70580"/>
            </a:xfrm>
            <a:custGeom>
              <a:avLst/>
              <a:gdLst>
                <a:gd name="connsiteX0" fmla="*/ 0 w 81153"/>
                <a:gd name="connsiteY0" fmla="*/ 37529 h 70580"/>
                <a:gd name="connsiteX1" fmla="*/ 34957 w 81153"/>
                <a:gd name="connsiteY1" fmla="*/ 70580 h 70580"/>
                <a:gd name="connsiteX2" fmla="*/ 81153 w 81153"/>
                <a:gd name="connsiteY2" fmla="*/ 0 h 7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53" h="70580">
                  <a:moveTo>
                    <a:pt x="0" y="37529"/>
                  </a:moveTo>
                  <a:lnTo>
                    <a:pt x="34957" y="70580"/>
                  </a:lnTo>
                  <a:lnTo>
                    <a:pt x="81153" y="0"/>
                  </a:lnTo>
                </a:path>
              </a:pathLst>
            </a:custGeom>
            <a:noFill/>
            <a:ln w="28575" cap="rnd">
              <a:solidFill>
                <a:srgbClr val="407B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30" name="Рисунок 188">
            <a:extLst>
              <a:ext uri="{FF2B5EF4-FFF2-40B4-BE49-F238E27FC236}">
                <a16:creationId xmlns:a16="http://schemas.microsoft.com/office/drawing/2014/main" id="{2C0C54B8-2E02-4803-8BDB-D55151F64D25}"/>
              </a:ext>
            </a:extLst>
          </p:cNvPr>
          <p:cNvGrpSpPr/>
          <p:nvPr/>
        </p:nvGrpSpPr>
        <p:grpSpPr>
          <a:xfrm rot="20659470">
            <a:off x="9072692" y="2524804"/>
            <a:ext cx="1391574" cy="1082957"/>
            <a:chOff x="9016466" y="2791157"/>
            <a:chExt cx="1017287" cy="791678"/>
          </a:xfrm>
        </p:grpSpPr>
        <p:sp>
          <p:nvSpPr>
            <p:cNvPr id="231" name="Полилиния: фигура 230">
              <a:extLst>
                <a:ext uri="{FF2B5EF4-FFF2-40B4-BE49-F238E27FC236}">
                  <a16:creationId xmlns:a16="http://schemas.microsoft.com/office/drawing/2014/main" id="{3F976AAF-BE37-430D-A56E-02F86CA6D38D}"/>
                </a:ext>
              </a:extLst>
            </p:cNvPr>
            <p:cNvSpPr/>
            <p:nvPr/>
          </p:nvSpPr>
          <p:spPr>
            <a:xfrm>
              <a:off x="9470664" y="3130547"/>
              <a:ext cx="48996" cy="61814"/>
            </a:xfrm>
            <a:custGeom>
              <a:avLst/>
              <a:gdLst>
                <a:gd name="connsiteX0" fmla="*/ 32004 w 48996"/>
                <a:gd name="connsiteY0" fmla="*/ 10284 h 61814"/>
                <a:gd name="connsiteX1" fmla="*/ 11621 w 48996"/>
                <a:gd name="connsiteY1" fmla="*/ 2378 h 61814"/>
                <a:gd name="connsiteX2" fmla="*/ 0 w 48996"/>
                <a:gd name="connsiteY2" fmla="*/ 8951 h 61814"/>
                <a:gd name="connsiteX3" fmla="*/ 30004 w 48996"/>
                <a:gd name="connsiteY3" fmla="*/ 61815 h 61814"/>
                <a:gd name="connsiteX4" fmla="*/ 41624 w 48996"/>
                <a:gd name="connsiteY4" fmla="*/ 55242 h 61814"/>
                <a:gd name="connsiteX5" fmla="*/ 45339 w 48996"/>
                <a:gd name="connsiteY5" fmla="*/ 33716 h 6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96" h="61814">
                  <a:moveTo>
                    <a:pt x="32004" y="10284"/>
                  </a:moveTo>
                  <a:cubicBezTo>
                    <a:pt x="25717" y="-860"/>
                    <a:pt x="19431" y="-2003"/>
                    <a:pt x="11621" y="2378"/>
                  </a:cubicBezTo>
                  <a:lnTo>
                    <a:pt x="0" y="8951"/>
                  </a:lnTo>
                  <a:lnTo>
                    <a:pt x="30004" y="61815"/>
                  </a:lnTo>
                  <a:lnTo>
                    <a:pt x="41624" y="55242"/>
                  </a:lnTo>
                  <a:cubicBezTo>
                    <a:pt x="49435" y="50861"/>
                    <a:pt x="51625" y="44860"/>
                    <a:pt x="45339" y="33716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: фигура 231">
              <a:extLst>
                <a:ext uri="{FF2B5EF4-FFF2-40B4-BE49-F238E27FC236}">
                  <a16:creationId xmlns:a16="http://schemas.microsoft.com/office/drawing/2014/main" id="{54CEEEA1-BAC7-410C-B8A3-1A1EAF17B7D4}"/>
                </a:ext>
              </a:extLst>
            </p:cNvPr>
            <p:cNvSpPr/>
            <p:nvPr/>
          </p:nvSpPr>
          <p:spPr>
            <a:xfrm>
              <a:off x="9172722" y="3356001"/>
              <a:ext cx="111903" cy="87718"/>
            </a:xfrm>
            <a:custGeom>
              <a:avLst/>
              <a:gdLst>
                <a:gd name="connsiteX0" fmla="*/ 111728 w 111903"/>
                <a:gd name="connsiteY0" fmla="*/ 51911 h 87718"/>
                <a:gd name="connsiteX1" fmla="*/ 104013 w 111903"/>
                <a:gd name="connsiteY1" fmla="*/ 20764 h 87718"/>
                <a:gd name="connsiteX2" fmla="*/ 92297 w 111903"/>
                <a:gd name="connsiteY2" fmla="*/ 0 h 87718"/>
                <a:gd name="connsiteX3" fmla="*/ 69056 w 111903"/>
                <a:gd name="connsiteY3" fmla="*/ 13144 h 87718"/>
                <a:gd name="connsiteX4" fmla="*/ 81725 w 111903"/>
                <a:gd name="connsiteY4" fmla="*/ 35433 h 87718"/>
                <a:gd name="connsiteX5" fmla="*/ 77629 w 111903"/>
                <a:gd name="connsiteY5" fmla="*/ 57817 h 87718"/>
                <a:gd name="connsiteX6" fmla="*/ 56293 w 111903"/>
                <a:gd name="connsiteY6" fmla="*/ 49911 h 87718"/>
                <a:gd name="connsiteX7" fmla="*/ 29146 w 111903"/>
                <a:gd name="connsiteY7" fmla="*/ 1714 h 87718"/>
                <a:gd name="connsiteX8" fmla="*/ 0 w 111903"/>
                <a:gd name="connsiteY8" fmla="*/ 7429 h 87718"/>
                <a:gd name="connsiteX9" fmla="*/ 31051 w 111903"/>
                <a:gd name="connsiteY9" fmla="*/ 62198 h 87718"/>
                <a:gd name="connsiteX10" fmla="*/ 89916 w 111903"/>
                <a:gd name="connsiteY10" fmla="*/ 81248 h 87718"/>
                <a:gd name="connsiteX11" fmla="*/ 100489 w 111903"/>
                <a:gd name="connsiteY11" fmla="*/ 73342 h 87718"/>
                <a:gd name="connsiteX12" fmla="*/ 105537 w 111903"/>
                <a:gd name="connsiteY12" fmla="*/ 55245 h 87718"/>
                <a:gd name="connsiteX13" fmla="*/ 111728 w 111903"/>
                <a:gd name="connsiteY13" fmla="*/ 51911 h 8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903" h="87718">
                  <a:moveTo>
                    <a:pt x="111728" y="51911"/>
                  </a:moveTo>
                  <a:cubicBezTo>
                    <a:pt x="112648" y="40963"/>
                    <a:pt x="109936" y="30017"/>
                    <a:pt x="104013" y="20764"/>
                  </a:cubicBezTo>
                  <a:lnTo>
                    <a:pt x="92297" y="0"/>
                  </a:lnTo>
                  <a:lnTo>
                    <a:pt x="69056" y="13144"/>
                  </a:lnTo>
                  <a:lnTo>
                    <a:pt x="81725" y="35433"/>
                  </a:lnTo>
                  <a:cubicBezTo>
                    <a:pt x="88011" y="46577"/>
                    <a:pt x="85439" y="53435"/>
                    <a:pt x="77629" y="57817"/>
                  </a:cubicBezTo>
                  <a:cubicBezTo>
                    <a:pt x="69818" y="62198"/>
                    <a:pt x="62579" y="61055"/>
                    <a:pt x="56293" y="49911"/>
                  </a:cubicBezTo>
                  <a:lnTo>
                    <a:pt x="29146" y="1714"/>
                  </a:lnTo>
                  <a:lnTo>
                    <a:pt x="0" y="7429"/>
                  </a:lnTo>
                  <a:lnTo>
                    <a:pt x="31051" y="62198"/>
                  </a:lnTo>
                  <a:cubicBezTo>
                    <a:pt x="45244" y="87249"/>
                    <a:pt x="65818" y="94393"/>
                    <a:pt x="89916" y="81248"/>
                  </a:cubicBezTo>
                  <a:cubicBezTo>
                    <a:pt x="93747" y="79050"/>
                    <a:pt x="97297" y="76395"/>
                    <a:pt x="100489" y="73342"/>
                  </a:cubicBezTo>
                  <a:cubicBezTo>
                    <a:pt x="97699" y="66874"/>
                    <a:pt x="99802" y="59335"/>
                    <a:pt x="105537" y="55245"/>
                  </a:cubicBezTo>
                  <a:cubicBezTo>
                    <a:pt x="107404" y="53802"/>
                    <a:pt x="109496" y="52676"/>
                    <a:pt x="111728" y="51911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: фигура 232">
              <a:extLst>
                <a:ext uri="{FF2B5EF4-FFF2-40B4-BE49-F238E27FC236}">
                  <a16:creationId xmlns:a16="http://schemas.microsoft.com/office/drawing/2014/main" id="{F50F1580-CBA8-4315-9F6C-B45A08356E54}"/>
                </a:ext>
              </a:extLst>
            </p:cNvPr>
            <p:cNvSpPr/>
            <p:nvPr/>
          </p:nvSpPr>
          <p:spPr>
            <a:xfrm>
              <a:off x="9150120" y="3270473"/>
              <a:ext cx="89372" cy="76098"/>
            </a:xfrm>
            <a:custGeom>
              <a:avLst/>
              <a:gdLst>
                <a:gd name="connsiteX0" fmla="*/ 7648 w 89372"/>
                <a:gd name="connsiteY0" fmla="*/ 66573 h 76098"/>
                <a:gd name="connsiteX1" fmla="*/ 13172 w 89372"/>
                <a:gd name="connsiteY1" fmla="*/ 76098 h 76098"/>
                <a:gd name="connsiteX2" fmla="*/ 45271 w 89372"/>
                <a:gd name="connsiteY2" fmla="*/ 76098 h 76098"/>
                <a:gd name="connsiteX3" fmla="*/ 31270 w 89372"/>
                <a:gd name="connsiteY3" fmla="*/ 51333 h 76098"/>
                <a:gd name="connsiteX4" fmla="*/ 35270 w 89372"/>
                <a:gd name="connsiteY4" fmla="*/ 28759 h 76098"/>
                <a:gd name="connsiteX5" fmla="*/ 56701 w 89372"/>
                <a:gd name="connsiteY5" fmla="*/ 36950 h 76098"/>
                <a:gd name="connsiteX6" fmla="*/ 66226 w 89372"/>
                <a:gd name="connsiteY6" fmla="*/ 53619 h 76098"/>
                <a:gd name="connsiteX7" fmla="*/ 89372 w 89372"/>
                <a:gd name="connsiteY7" fmla="*/ 40475 h 76098"/>
                <a:gd name="connsiteX8" fmla="*/ 80800 w 89372"/>
                <a:gd name="connsiteY8" fmla="*/ 25330 h 76098"/>
                <a:gd name="connsiteX9" fmla="*/ 21935 w 89372"/>
                <a:gd name="connsiteY9" fmla="*/ 6851 h 76098"/>
                <a:gd name="connsiteX10" fmla="*/ 7457 w 89372"/>
                <a:gd name="connsiteY10" fmla="*/ 18662 h 76098"/>
                <a:gd name="connsiteX11" fmla="*/ 24412 w 89372"/>
                <a:gd name="connsiteY11" fmla="*/ 21044 h 76098"/>
                <a:gd name="connsiteX12" fmla="*/ 1552 w 89372"/>
                <a:gd name="connsiteY12" fmla="*/ 29616 h 76098"/>
                <a:gd name="connsiteX13" fmla="*/ 7648 w 89372"/>
                <a:gd name="connsiteY13" fmla="*/ 66573 h 7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372" h="76098">
                  <a:moveTo>
                    <a:pt x="7648" y="66573"/>
                  </a:moveTo>
                  <a:lnTo>
                    <a:pt x="13172" y="76098"/>
                  </a:lnTo>
                  <a:lnTo>
                    <a:pt x="45271" y="76098"/>
                  </a:lnTo>
                  <a:lnTo>
                    <a:pt x="31270" y="51333"/>
                  </a:lnTo>
                  <a:cubicBezTo>
                    <a:pt x="24983" y="40189"/>
                    <a:pt x="27460" y="33140"/>
                    <a:pt x="35270" y="28759"/>
                  </a:cubicBezTo>
                  <a:cubicBezTo>
                    <a:pt x="43081" y="24377"/>
                    <a:pt x="50415" y="25711"/>
                    <a:pt x="56701" y="36950"/>
                  </a:cubicBezTo>
                  <a:lnTo>
                    <a:pt x="66226" y="53619"/>
                  </a:lnTo>
                  <a:lnTo>
                    <a:pt x="89372" y="40475"/>
                  </a:lnTo>
                  <a:lnTo>
                    <a:pt x="80800" y="25330"/>
                  </a:lnTo>
                  <a:cubicBezTo>
                    <a:pt x="66607" y="374"/>
                    <a:pt x="46033" y="-6865"/>
                    <a:pt x="21935" y="6851"/>
                  </a:cubicBezTo>
                  <a:cubicBezTo>
                    <a:pt x="16403" y="9834"/>
                    <a:pt x="11490" y="13843"/>
                    <a:pt x="7457" y="18662"/>
                  </a:cubicBezTo>
                  <a:cubicBezTo>
                    <a:pt x="12931" y="20421"/>
                    <a:pt x="18665" y="21227"/>
                    <a:pt x="24412" y="21044"/>
                  </a:cubicBezTo>
                  <a:lnTo>
                    <a:pt x="1552" y="29616"/>
                  </a:lnTo>
                  <a:cubicBezTo>
                    <a:pt x="-1838" y="42238"/>
                    <a:pt x="384" y="55708"/>
                    <a:pt x="7648" y="66573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4" name="Полилиния: фигура 233">
              <a:extLst>
                <a:ext uri="{FF2B5EF4-FFF2-40B4-BE49-F238E27FC236}">
                  <a16:creationId xmlns:a16="http://schemas.microsoft.com/office/drawing/2014/main" id="{FEEF2CBD-289C-4827-BDC9-20EB7AD1F844}"/>
                </a:ext>
              </a:extLst>
            </p:cNvPr>
            <p:cNvSpPr/>
            <p:nvPr/>
          </p:nvSpPr>
          <p:spPr>
            <a:xfrm>
              <a:off x="9312548" y="3180360"/>
              <a:ext cx="46970" cy="56578"/>
            </a:xfrm>
            <a:custGeom>
              <a:avLst/>
              <a:gdLst>
                <a:gd name="connsiteX0" fmla="*/ 23241 w 46970"/>
                <a:gd name="connsiteY0" fmla="*/ 55150 h 56578"/>
                <a:gd name="connsiteX1" fmla="*/ 32766 w 46970"/>
                <a:gd name="connsiteY1" fmla="*/ 51435 h 56578"/>
                <a:gd name="connsiteX2" fmla="*/ 46768 w 46970"/>
                <a:gd name="connsiteY2" fmla="*/ 15716 h 56578"/>
                <a:gd name="connsiteX3" fmla="*/ 34100 w 46970"/>
                <a:gd name="connsiteY3" fmla="*/ 0 h 56578"/>
                <a:gd name="connsiteX4" fmla="*/ 0 w 46970"/>
                <a:gd name="connsiteY4" fmla="*/ 19050 h 56578"/>
                <a:gd name="connsiteX5" fmla="*/ 21336 w 46970"/>
                <a:gd name="connsiteY5" fmla="*/ 56579 h 56578"/>
                <a:gd name="connsiteX6" fmla="*/ 23241 w 46970"/>
                <a:gd name="connsiteY6" fmla="*/ 55150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970" h="56578">
                  <a:moveTo>
                    <a:pt x="23241" y="55150"/>
                  </a:moveTo>
                  <a:cubicBezTo>
                    <a:pt x="26296" y="53623"/>
                    <a:pt x="29484" y="52379"/>
                    <a:pt x="32766" y="51435"/>
                  </a:cubicBezTo>
                  <a:cubicBezTo>
                    <a:pt x="45053" y="45910"/>
                    <a:pt x="47816" y="28194"/>
                    <a:pt x="46768" y="15716"/>
                  </a:cubicBezTo>
                  <a:lnTo>
                    <a:pt x="34100" y="0"/>
                  </a:lnTo>
                  <a:lnTo>
                    <a:pt x="0" y="19050"/>
                  </a:lnTo>
                  <a:lnTo>
                    <a:pt x="21336" y="56579"/>
                  </a:lnTo>
                  <a:cubicBezTo>
                    <a:pt x="21893" y="56007"/>
                    <a:pt x="22536" y="55525"/>
                    <a:pt x="23241" y="55150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5" name="Полилиния: фигура 234">
              <a:extLst>
                <a:ext uri="{FF2B5EF4-FFF2-40B4-BE49-F238E27FC236}">
                  <a16:creationId xmlns:a16="http://schemas.microsoft.com/office/drawing/2014/main" id="{746B0232-7615-4317-9B84-0CE5D75D8CE8}"/>
                </a:ext>
              </a:extLst>
            </p:cNvPr>
            <p:cNvSpPr/>
            <p:nvPr/>
          </p:nvSpPr>
          <p:spPr>
            <a:xfrm>
              <a:off x="9338933" y="3140927"/>
              <a:ext cx="165258" cy="214217"/>
            </a:xfrm>
            <a:custGeom>
              <a:avLst/>
              <a:gdLst>
                <a:gd name="connsiteX0" fmla="*/ 142113 w 165258"/>
                <a:gd name="connsiteY0" fmla="*/ 169164 h 214217"/>
                <a:gd name="connsiteX1" fmla="*/ 165259 w 165258"/>
                <a:gd name="connsiteY1" fmla="*/ 156019 h 214217"/>
                <a:gd name="connsiteX2" fmla="*/ 76771 w 165258"/>
                <a:gd name="connsiteY2" fmla="*/ 0 h 214217"/>
                <a:gd name="connsiteX3" fmla="*/ 54769 w 165258"/>
                <a:gd name="connsiteY3" fmla="*/ 12382 h 214217"/>
                <a:gd name="connsiteX4" fmla="*/ 67056 w 165258"/>
                <a:gd name="connsiteY4" fmla="*/ 22574 h 214217"/>
                <a:gd name="connsiteX5" fmla="*/ 44387 w 165258"/>
                <a:gd name="connsiteY5" fmla="*/ 23908 h 214217"/>
                <a:gd name="connsiteX6" fmla="*/ 88963 w 165258"/>
                <a:gd name="connsiteY6" fmla="*/ 139446 h 214217"/>
                <a:gd name="connsiteX7" fmla="*/ 88963 w 165258"/>
                <a:gd name="connsiteY7" fmla="*/ 139446 h 214217"/>
                <a:gd name="connsiteX8" fmla="*/ 32575 w 165258"/>
                <a:gd name="connsiteY8" fmla="*/ 69151 h 214217"/>
                <a:gd name="connsiteX9" fmla="*/ 29146 w 165258"/>
                <a:gd name="connsiteY9" fmla="*/ 77438 h 214217"/>
                <a:gd name="connsiteX10" fmla="*/ 20860 w 165258"/>
                <a:gd name="connsiteY10" fmla="*/ 81629 h 214217"/>
                <a:gd name="connsiteX11" fmla="*/ 17431 w 165258"/>
                <a:gd name="connsiteY11" fmla="*/ 88963 h 214217"/>
                <a:gd name="connsiteX12" fmla="*/ 10954 w 165258"/>
                <a:gd name="connsiteY12" fmla="*/ 93154 h 214217"/>
                <a:gd name="connsiteX13" fmla="*/ 4191 w 165258"/>
                <a:gd name="connsiteY13" fmla="*/ 101155 h 214217"/>
                <a:gd name="connsiteX14" fmla="*/ 0 w 165258"/>
                <a:gd name="connsiteY14" fmla="*/ 103727 h 214217"/>
                <a:gd name="connsiteX15" fmla="*/ 62675 w 165258"/>
                <a:gd name="connsiteY15" fmla="*/ 214217 h 214217"/>
                <a:gd name="connsiteX16" fmla="*/ 84011 w 165258"/>
                <a:gd name="connsiteY16" fmla="*/ 202025 h 214217"/>
                <a:gd name="connsiteX17" fmla="*/ 21431 w 165258"/>
                <a:gd name="connsiteY17" fmla="*/ 91726 h 214217"/>
                <a:gd name="connsiteX18" fmla="*/ 21431 w 165258"/>
                <a:gd name="connsiteY18" fmla="*/ 91726 h 214217"/>
                <a:gd name="connsiteX19" fmla="*/ 101822 w 165258"/>
                <a:gd name="connsiteY19" fmla="*/ 191929 h 214217"/>
                <a:gd name="connsiteX20" fmla="*/ 125063 w 165258"/>
                <a:gd name="connsiteY20" fmla="*/ 178784 h 214217"/>
                <a:gd name="connsiteX21" fmla="*/ 78105 w 165258"/>
                <a:gd name="connsiteY21" fmla="*/ 57531 h 214217"/>
                <a:gd name="connsiteX22" fmla="*/ 78105 w 165258"/>
                <a:gd name="connsiteY22" fmla="*/ 57531 h 21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5258" h="214217">
                  <a:moveTo>
                    <a:pt x="142113" y="169164"/>
                  </a:moveTo>
                  <a:lnTo>
                    <a:pt x="165259" y="156019"/>
                  </a:lnTo>
                  <a:lnTo>
                    <a:pt x="76771" y="0"/>
                  </a:lnTo>
                  <a:lnTo>
                    <a:pt x="54769" y="12382"/>
                  </a:lnTo>
                  <a:cubicBezTo>
                    <a:pt x="61817" y="14097"/>
                    <a:pt x="66866" y="17431"/>
                    <a:pt x="67056" y="22574"/>
                  </a:cubicBezTo>
                  <a:cubicBezTo>
                    <a:pt x="60198" y="23527"/>
                    <a:pt x="51816" y="22574"/>
                    <a:pt x="44387" y="23908"/>
                  </a:cubicBezTo>
                  <a:lnTo>
                    <a:pt x="88963" y="139446"/>
                  </a:lnTo>
                  <a:lnTo>
                    <a:pt x="88963" y="139446"/>
                  </a:lnTo>
                  <a:lnTo>
                    <a:pt x="32575" y="69151"/>
                  </a:lnTo>
                  <a:cubicBezTo>
                    <a:pt x="32886" y="72313"/>
                    <a:pt x="31600" y="75421"/>
                    <a:pt x="29146" y="77438"/>
                  </a:cubicBezTo>
                  <a:cubicBezTo>
                    <a:pt x="26575" y="79248"/>
                    <a:pt x="22860" y="79248"/>
                    <a:pt x="20860" y="81629"/>
                  </a:cubicBezTo>
                  <a:cubicBezTo>
                    <a:pt x="18859" y="84010"/>
                    <a:pt x="19145" y="86868"/>
                    <a:pt x="17431" y="88963"/>
                  </a:cubicBezTo>
                  <a:cubicBezTo>
                    <a:pt x="15716" y="91059"/>
                    <a:pt x="13049" y="91630"/>
                    <a:pt x="10954" y="93154"/>
                  </a:cubicBezTo>
                  <a:cubicBezTo>
                    <a:pt x="8858" y="94678"/>
                    <a:pt x="6572" y="98584"/>
                    <a:pt x="4191" y="101155"/>
                  </a:cubicBezTo>
                  <a:cubicBezTo>
                    <a:pt x="3043" y="102365"/>
                    <a:pt x="1598" y="103252"/>
                    <a:pt x="0" y="103727"/>
                  </a:cubicBezTo>
                  <a:lnTo>
                    <a:pt x="62675" y="214217"/>
                  </a:lnTo>
                  <a:lnTo>
                    <a:pt x="84011" y="202025"/>
                  </a:lnTo>
                  <a:lnTo>
                    <a:pt x="21431" y="91726"/>
                  </a:lnTo>
                  <a:lnTo>
                    <a:pt x="21431" y="91726"/>
                  </a:lnTo>
                  <a:lnTo>
                    <a:pt x="101822" y="191929"/>
                  </a:lnTo>
                  <a:lnTo>
                    <a:pt x="125063" y="178784"/>
                  </a:lnTo>
                  <a:lnTo>
                    <a:pt x="78105" y="57531"/>
                  </a:lnTo>
                  <a:lnTo>
                    <a:pt x="78105" y="57531"/>
                  </a:ln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: фигура 235">
              <a:extLst>
                <a:ext uri="{FF2B5EF4-FFF2-40B4-BE49-F238E27FC236}">
                  <a16:creationId xmlns:a16="http://schemas.microsoft.com/office/drawing/2014/main" id="{354B07C2-D43E-4BFA-9206-63592E6AA883}"/>
                </a:ext>
              </a:extLst>
            </p:cNvPr>
            <p:cNvSpPr/>
            <p:nvPr/>
          </p:nvSpPr>
          <p:spPr>
            <a:xfrm>
              <a:off x="9433516" y="3103522"/>
              <a:ext cx="113918" cy="183708"/>
            </a:xfrm>
            <a:custGeom>
              <a:avLst/>
              <a:gdLst>
                <a:gd name="connsiteX0" fmla="*/ 106108 w 113918"/>
                <a:gd name="connsiteY0" fmla="*/ 70742 h 183708"/>
                <a:gd name="connsiteX1" fmla="*/ 113252 w 113918"/>
                <a:gd name="connsiteY1" fmla="*/ 79124 h 183708"/>
                <a:gd name="connsiteX2" fmla="*/ 106108 w 113918"/>
                <a:gd name="connsiteY2" fmla="*/ 45310 h 183708"/>
                <a:gd name="connsiteX3" fmla="*/ 94583 w 113918"/>
                <a:gd name="connsiteY3" fmla="*/ 24926 h 183708"/>
                <a:gd name="connsiteX4" fmla="*/ 36100 w 113918"/>
                <a:gd name="connsiteY4" fmla="*/ 7115 h 183708"/>
                <a:gd name="connsiteX5" fmla="*/ 0 w 113918"/>
                <a:gd name="connsiteY5" fmla="*/ 27593 h 183708"/>
                <a:gd name="connsiteX6" fmla="*/ 88582 w 113918"/>
                <a:gd name="connsiteY6" fmla="*/ 183708 h 183708"/>
                <a:gd name="connsiteX7" fmla="*/ 111538 w 113918"/>
                <a:gd name="connsiteY7" fmla="*/ 170659 h 183708"/>
                <a:gd name="connsiteX8" fmla="*/ 88773 w 113918"/>
                <a:gd name="connsiteY8" fmla="*/ 156943 h 183708"/>
                <a:gd name="connsiteX9" fmla="*/ 80867 w 113918"/>
                <a:gd name="connsiteY9" fmla="*/ 148466 h 183708"/>
                <a:gd name="connsiteX10" fmla="*/ 82010 w 113918"/>
                <a:gd name="connsiteY10" fmla="*/ 137512 h 183708"/>
                <a:gd name="connsiteX11" fmla="*/ 93821 w 113918"/>
                <a:gd name="connsiteY11" fmla="*/ 135893 h 183708"/>
                <a:gd name="connsiteX12" fmla="*/ 79819 w 113918"/>
                <a:gd name="connsiteY12" fmla="*/ 111128 h 183708"/>
                <a:gd name="connsiteX13" fmla="*/ 91440 w 113918"/>
                <a:gd name="connsiteY13" fmla="*/ 104555 h 183708"/>
                <a:gd name="connsiteX14" fmla="*/ 107728 w 113918"/>
                <a:gd name="connsiteY14" fmla="*/ 90458 h 183708"/>
                <a:gd name="connsiteX15" fmla="*/ 106108 w 113918"/>
                <a:gd name="connsiteY15" fmla="*/ 70742 h 183708"/>
                <a:gd name="connsiteX16" fmla="*/ 78772 w 113918"/>
                <a:gd name="connsiteY16" fmla="*/ 82743 h 183708"/>
                <a:gd name="connsiteX17" fmla="*/ 67151 w 113918"/>
                <a:gd name="connsiteY17" fmla="*/ 89315 h 183708"/>
                <a:gd name="connsiteX18" fmla="*/ 37147 w 113918"/>
                <a:gd name="connsiteY18" fmla="*/ 36452 h 183708"/>
                <a:gd name="connsiteX19" fmla="*/ 48768 w 113918"/>
                <a:gd name="connsiteY19" fmla="*/ 29879 h 183708"/>
                <a:gd name="connsiteX20" fmla="*/ 69151 w 113918"/>
                <a:gd name="connsiteY20" fmla="*/ 37785 h 183708"/>
                <a:gd name="connsiteX21" fmla="*/ 82486 w 113918"/>
                <a:gd name="connsiteY21" fmla="*/ 61217 h 183708"/>
                <a:gd name="connsiteX22" fmla="*/ 78772 w 113918"/>
                <a:gd name="connsiteY22" fmla="*/ 82743 h 18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918" h="183708">
                  <a:moveTo>
                    <a:pt x="106108" y="70742"/>
                  </a:moveTo>
                  <a:cubicBezTo>
                    <a:pt x="109528" y="72451"/>
                    <a:pt x="112106" y="75477"/>
                    <a:pt x="113252" y="79124"/>
                  </a:cubicBezTo>
                  <a:cubicBezTo>
                    <a:pt x="115256" y="67354"/>
                    <a:pt x="112702" y="55263"/>
                    <a:pt x="106108" y="45310"/>
                  </a:cubicBezTo>
                  <a:lnTo>
                    <a:pt x="94583" y="24926"/>
                  </a:lnTo>
                  <a:cubicBezTo>
                    <a:pt x="80391" y="-29"/>
                    <a:pt x="60674" y="-6792"/>
                    <a:pt x="36100" y="7115"/>
                  </a:cubicBezTo>
                  <a:lnTo>
                    <a:pt x="0" y="27593"/>
                  </a:lnTo>
                  <a:lnTo>
                    <a:pt x="88582" y="183708"/>
                  </a:lnTo>
                  <a:lnTo>
                    <a:pt x="111538" y="170659"/>
                  </a:lnTo>
                  <a:cubicBezTo>
                    <a:pt x="104108" y="165992"/>
                    <a:pt x="95821" y="161991"/>
                    <a:pt x="88773" y="156943"/>
                  </a:cubicBezTo>
                  <a:cubicBezTo>
                    <a:pt x="85464" y="154830"/>
                    <a:pt x="82744" y="151914"/>
                    <a:pt x="80867" y="148466"/>
                  </a:cubicBezTo>
                  <a:cubicBezTo>
                    <a:pt x="79048" y="144910"/>
                    <a:pt x="79496" y="140616"/>
                    <a:pt x="82010" y="137512"/>
                  </a:cubicBezTo>
                  <a:cubicBezTo>
                    <a:pt x="85303" y="134735"/>
                    <a:pt x="89902" y="134104"/>
                    <a:pt x="93821" y="135893"/>
                  </a:cubicBezTo>
                  <a:lnTo>
                    <a:pt x="79819" y="111128"/>
                  </a:lnTo>
                  <a:lnTo>
                    <a:pt x="91440" y="104555"/>
                  </a:lnTo>
                  <a:cubicBezTo>
                    <a:pt x="97827" y="101093"/>
                    <a:pt x="103385" y="96283"/>
                    <a:pt x="107728" y="90458"/>
                  </a:cubicBezTo>
                  <a:cubicBezTo>
                    <a:pt x="102870" y="82743"/>
                    <a:pt x="94393" y="66360"/>
                    <a:pt x="106108" y="70742"/>
                  </a:cubicBezTo>
                  <a:close/>
                  <a:moveTo>
                    <a:pt x="78772" y="82743"/>
                  </a:moveTo>
                  <a:lnTo>
                    <a:pt x="67151" y="89315"/>
                  </a:lnTo>
                  <a:lnTo>
                    <a:pt x="37147" y="36452"/>
                  </a:lnTo>
                  <a:lnTo>
                    <a:pt x="48768" y="29879"/>
                  </a:lnTo>
                  <a:cubicBezTo>
                    <a:pt x="56578" y="25498"/>
                    <a:pt x="62865" y="26641"/>
                    <a:pt x="69151" y="37785"/>
                  </a:cubicBezTo>
                  <a:lnTo>
                    <a:pt x="82486" y="61217"/>
                  </a:lnTo>
                  <a:cubicBezTo>
                    <a:pt x="88773" y="71885"/>
                    <a:pt x="86582" y="77885"/>
                    <a:pt x="78772" y="82743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: фигура 236">
              <a:extLst>
                <a:ext uri="{FF2B5EF4-FFF2-40B4-BE49-F238E27FC236}">
                  <a16:creationId xmlns:a16="http://schemas.microsoft.com/office/drawing/2014/main" id="{FCE13BC1-00F4-400C-BBFF-1BBBBE0F821C}"/>
                </a:ext>
              </a:extLst>
            </p:cNvPr>
            <p:cNvSpPr/>
            <p:nvPr/>
          </p:nvSpPr>
          <p:spPr>
            <a:xfrm>
              <a:off x="9517526" y="3072442"/>
              <a:ext cx="153447" cy="167068"/>
            </a:xfrm>
            <a:custGeom>
              <a:avLst/>
              <a:gdLst>
                <a:gd name="connsiteX0" fmla="*/ 153448 w 153447"/>
                <a:gd name="connsiteY0" fmla="*/ 130302 h 167068"/>
                <a:gd name="connsiteX1" fmla="*/ 140875 w 153447"/>
                <a:gd name="connsiteY1" fmla="*/ 108013 h 167068"/>
                <a:gd name="connsiteX2" fmla="*/ 100489 w 153447"/>
                <a:gd name="connsiteY2" fmla="*/ 130873 h 167068"/>
                <a:gd name="connsiteX3" fmla="*/ 41434 w 153447"/>
                <a:gd name="connsiteY3" fmla="*/ 26765 h 167068"/>
                <a:gd name="connsiteX4" fmla="*/ 38767 w 153447"/>
                <a:gd name="connsiteY4" fmla="*/ 28861 h 167068"/>
                <a:gd name="connsiteX5" fmla="*/ 32671 w 153447"/>
                <a:gd name="connsiteY5" fmla="*/ 32195 h 167068"/>
                <a:gd name="connsiteX6" fmla="*/ 27051 w 153447"/>
                <a:gd name="connsiteY6" fmla="*/ 29146 h 167068"/>
                <a:gd name="connsiteX7" fmla="*/ 27051 w 153447"/>
                <a:gd name="connsiteY7" fmla="*/ 24670 h 167068"/>
                <a:gd name="connsiteX8" fmla="*/ 19050 w 153447"/>
                <a:gd name="connsiteY8" fmla="*/ 0 h 167068"/>
                <a:gd name="connsiteX9" fmla="*/ 0 w 153447"/>
                <a:gd name="connsiteY9" fmla="*/ 11049 h 167068"/>
                <a:gd name="connsiteX10" fmla="*/ 88487 w 153447"/>
                <a:gd name="connsiteY10" fmla="*/ 167068 h 16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447" h="167068">
                  <a:moveTo>
                    <a:pt x="153448" y="130302"/>
                  </a:moveTo>
                  <a:lnTo>
                    <a:pt x="140875" y="108013"/>
                  </a:lnTo>
                  <a:lnTo>
                    <a:pt x="100489" y="130873"/>
                  </a:lnTo>
                  <a:lnTo>
                    <a:pt x="41434" y="26765"/>
                  </a:lnTo>
                  <a:lnTo>
                    <a:pt x="38767" y="28861"/>
                  </a:lnTo>
                  <a:cubicBezTo>
                    <a:pt x="37042" y="30460"/>
                    <a:pt x="34948" y="31605"/>
                    <a:pt x="32671" y="32195"/>
                  </a:cubicBezTo>
                  <a:cubicBezTo>
                    <a:pt x="30299" y="32728"/>
                    <a:pt x="27898" y="31426"/>
                    <a:pt x="27051" y="29146"/>
                  </a:cubicBezTo>
                  <a:cubicBezTo>
                    <a:pt x="26722" y="27672"/>
                    <a:pt x="26722" y="26144"/>
                    <a:pt x="27051" y="24670"/>
                  </a:cubicBezTo>
                  <a:cubicBezTo>
                    <a:pt x="27066" y="15806"/>
                    <a:pt x="24264" y="7167"/>
                    <a:pt x="19050" y="0"/>
                  </a:cubicBezTo>
                  <a:lnTo>
                    <a:pt x="0" y="11049"/>
                  </a:lnTo>
                  <a:lnTo>
                    <a:pt x="88487" y="167068"/>
                  </a:ln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: фигура 237">
              <a:extLst>
                <a:ext uri="{FF2B5EF4-FFF2-40B4-BE49-F238E27FC236}">
                  <a16:creationId xmlns:a16="http://schemas.microsoft.com/office/drawing/2014/main" id="{39B12F84-6E14-4985-9502-F15AD95E0694}"/>
                </a:ext>
              </a:extLst>
            </p:cNvPr>
            <p:cNvSpPr/>
            <p:nvPr/>
          </p:nvSpPr>
          <p:spPr>
            <a:xfrm>
              <a:off x="9592869" y="3002242"/>
              <a:ext cx="98393" cy="153638"/>
            </a:xfrm>
            <a:custGeom>
              <a:avLst/>
              <a:gdLst>
                <a:gd name="connsiteX0" fmla="*/ 67056 w 98393"/>
                <a:gd name="connsiteY0" fmla="*/ 145923 h 153638"/>
                <a:gd name="connsiteX1" fmla="*/ 82677 w 98393"/>
                <a:gd name="connsiteY1" fmla="*/ 130112 h 153638"/>
                <a:gd name="connsiteX2" fmla="*/ 83820 w 98393"/>
                <a:gd name="connsiteY2" fmla="*/ 128111 h 153638"/>
                <a:gd name="connsiteX3" fmla="*/ 74295 w 98393"/>
                <a:gd name="connsiteY3" fmla="*/ 112109 h 153638"/>
                <a:gd name="connsiteX4" fmla="*/ 98393 w 98393"/>
                <a:gd name="connsiteY4" fmla="*/ 98489 h 153638"/>
                <a:gd name="connsiteX5" fmla="*/ 96107 w 98393"/>
                <a:gd name="connsiteY5" fmla="*/ 94393 h 153638"/>
                <a:gd name="connsiteX6" fmla="*/ 85154 w 98393"/>
                <a:gd name="connsiteY6" fmla="*/ 90964 h 153638"/>
                <a:gd name="connsiteX7" fmla="*/ 88891 w 98393"/>
                <a:gd name="connsiteY7" fmla="*/ 79857 h 153638"/>
                <a:gd name="connsiteX8" fmla="*/ 91535 w 98393"/>
                <a:gd name="connsiteY8" fmla="*/ 79058 h 153638"/>
                <a:gd name="connsiteX9" fmla="*/ 96298 w 98393"/>
                <a:gd name="connsiteY9" fmla="*/ 78296 h 153638"/>
                <a:gd name="connsiteX10" fmla="*/ 97536 w 98393"/>
                <a:gd name="connsiteY10" fmla="*/ 74581 h 153638"/>
                <a:gd name="connsiteX11" fmla="*/ 95345 w 98393"/>
                <a:gd name="connsiteY11" fmla="*/ 70771 h 153638"/>
                <a:gd name="connsiteX12" fmla="*/ 61627 w 98393"/>
                <a:gd name="connsiteY12" fmla="*/ 89821 h 153638"/>
                <a:gd name="connsiteX13" fmla="*/ 37052 w 98393"/>
                <a:gd name="connsiteY13" fmla="*/ 46387 h 153638"/>
                <a:gd name="connsiteX14" fmla="*/ 79343 w 98393"/>
                <a:gd name="connsiteY14" fmla="*/ 22289 h 153638"/>
                <a:gd name="connsiteX15" fmla="*/ 66675 w 98393"/>
                <a:gd name="connsiteY15" fmla="*/ 0 h 153638"/>
                <a:gd name="connsiteX16" fmla="*/ 0 w 98393"/>
                <a:gd name="connsiteY16" fmla="*/ 38100 h 153638"/>
                <a:gd name="connsiteX17" fmla="*/ 65532 w 98393"/>
                <a:gd name="connsiteY17" fmla="*/ 153638 h 153638"/>
                <a:gd name="connsiteX18" fmla="*/ 67056 w 98393"/>
                <a:gd name="connsiteY18" fmla="*/ 145923 h 15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8393" h="153638">
                  <a:moveTo>
                    <a:pt x="67056" y="145923"/>
                  </a:moveTo>
                  <a:cubicBezTo>
                    <a:pt x="69723" y="138970"/>
                    <a:pt x="78010" y="136398"/>
                    <a:pt x="82677" y="130112"/>
                  </a:cubicBezTo>
                  <a:cubicBezTo>
                    <a:pt x="83093" y="129466"/>
                    <a:pt x="83475" y="128798"/>
                    <a:pt x="83820" y="128111"/>
                  </a:cubicBezTo>
                  <a:lnTo>
                    <a:pt x="74295" y="112109"/>
                  </a:lnTo>
                  <a:lnTo>
                    <a:pt x="98393" y="98489"/>
                  </a:lnTo>
                  <a:cubicBezTo>
                    <a:pt x="97951" y="96968"/>
                    <a:pt x="97169" y="95568"/>
                    <a:pt x="96107" y="94393"/>
                  </a:cubicBezTo>
                  <a:cubicBezTo>
                    <a:pt x="92650" y="92703"/>
                    <a:pt x="88957" y="91547"/>
                    <a:pt x="85154" y="90964"/>
                  </a:cubicBezTo>
                  <a:cubicBezTo>
                    <a:pt x="83118" y="86865"/>
                    <a:pt x="84791" y="81892"/>
                    <a:pt x="88891" y="79857"/>
                  </a:cubicBezTo>
                  <a:cubicBezTo>
                    <a:pt x="89721" y="79444"/>
                    <a:pt x="90615" y="79174"/>
                    <a:pt x="91535" y="79058"/>
                  </a:cubicBezTo>
                  <a:cubicBezTo>
                    <a:pt x="93154" y="79058"/>
                    <a:pt x="95059" y="79058"/>
                    <a:pt x="96298" y="78296"/>
                  </a:cubicBezTo>
                  <a:cubicBezTo>
                    <a:pt x="97166" y="77259"/>
                    <a:pt x="97609" y="75931"/>
                    <a:pt x="97536" y="74581"/>
                  </a:cubicBezTo>
                  <a:lnTo>
                    <a:pt x="95345" y="70771"/>
                  </a:lnTo>
                  <a:lnTo>
                    <a:pt x="61627" y="89821"/>
                  </a:lnTo>
                  <a:lnTo>
                    <a:pt x="37052" y="46387"/>
                  </a:lnTo>
                  <a:lnTo>
                    <a:pt x="79343" y="22289"/>
                  </a:lnTo>
                  <a:lnTo>
                    <a:pt x="66675" y="0"/>
                  </a:lnTo>
                  <a:lnTo>
                    <a:pt x="0" y="38100"/>
                  </a:lnTo>
                  <a:lnTo>
                    <a:pt x="65532" y="153638"/>
                  </a:lnTo>
                  <a:cubicBezTo>
                    <a:pt x="65646" y="151004"/>
                    <a:pt x="66160" y="148403"/>
                    <a:pt x="67056" y="145923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: фигура 238">
              <a:extLst>
                <a:ext uri="{FF2B5EF4-FFF2-40B4-BE49-F238E27FC236}">
                  <a16:creationId xmlns:a16="http://schemas.microsoft.com/office/drawing/2014/main" id="{A87F8611-DD3E-47B0-9B95-556BE95D5CB2}"/>
                </a:ext>
              </a:extLst>
            </p:cNvPr>
            <p:cNvSpPr/>
            <p:nvPr/>
          </p:nvSpPr>
          <p:spPr>
            <a:xfrm>
              <a:off x="9659830" y="3136450"/>
              <a:ext cx="88772" cy="60674"/>
            </a:xfrm>
            <a:custGeom>
              <a:avLst/>
              <a:gdLst>
                <a:gd name="connsiteX0" fmla="*/ 88773 w 88772"/>
                <a:gd name="connsiteY0" fmla="*/ 22288 h 60674"/>
                <a:gd name="connsiteX1" fmla="*/ 76105 w 88772"/>
                <a:gd name="connsiteY1" fmla="*/ 0 h 60674"/>
                <a:gd name="connsiteX2" fmla="*/ 33718 w 88772"/>
                <a:gd name="connsiteY2" fmla="*/ 24003 h 60674"/>
                <a:gd name="connsiteX3" fmla="*/ 21050 w 88772"/>
                <a:gd name="connsiteY3" fmla="*/ 2191 h 60674"/>
                <a:gd name="connsiteX4" fmla="*/ 5429 w 88772"/>
                <a:gd name="connsiteY4" fmla="*/ 16859 h 60674"/>
                <a:gd name="connsiteX5" fmla="*/ 0 w 88772"/>
                <a:gd name="connsiteY5" fmla="*/ 22098 h 60674"/>
                <a:gd name="connsiteX6" fmla="*/ 21908 w 88772"/>
                <a:gd name="connsiteY6" fmla="*/ 60674 h 6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72" h="60674">
                  <a:moveTo>
                    <a:pt x="88773" y="22288"/>
                  </a:moveTo>
                  <a:lnTo>
                    <a:pt x="76105" y="0"/>
                  </a:lnTo>
                  <a:lnTo>
                    <a:pt x="33718" y="24003"/>
                  </a:lnTo>
                  <a:lnTo>
                    <a:pt x="21050" y="2191"/>
                  </a:lnTo>
                  <a:lnTo>
                    <a:pt x="5429" y="16859"/>
                  </a:lnTo>
                  <a:lnTo>
                    <a:pt x="0" y="22098"/>
                  </a:lnTo>
                  <a:lnTo>
                    <a:pt x="21908" y="60674"/>
                  </a:ln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: фигура 239">
              <a:extLst>
                <a:ext uri="{FF2B5EF4-FFF2-40B4-BE49-F238E27FC236}">
                  <a16:creationId xmlns:a16="http://schemas.microsoft.com/office/drawing/2014/main" id="{44D53009-E5EF-4E42-89BA-8F39BB795D18}"/>
                </a:ext>
              </a:extLst>
            </p:cNvPr>
            <p:cNvSpPr/>
            <p:nvPr/>
          </p:nvSpPr>
          <p:spPr>
            <a:xfrm>
              <a:off x="9668117" y="2955094"/>
              <a:ext cx="138969" cy="184118"/>
            </a:xfrm>
            <a:custGeom>
              <a:avLst/>
              <a:gdLst>
                <a:gd name="connsiteX0" fmla="*/ 48958 w 138969"/>
                <a:gd name="connsiteY0" fmla="*/ 22384 h 184118"/>
                <a:gd name="connsiteX1" fmla="*/ 43339 w 138969"/>
                <a:gd name="connsiteY1" fmla="*/ 29718 h 184118"/>
                <a:gd name="connsiteX2" fmla="*/ 38481 w 138969"/>
                <a:gd name="connsiteY2" fmla="*/ 28956 h 184118"/>
                <a:gd name="connsiteX3" fmla="*/ 29718 w 138969"/>
                <a:gd name="connsiteY3" fmla="*/ 28099 h 184118"/>
                <a:gd name="connsiteX4" fmla="*/ 28004 w 138969"/>
                <a:gd name="connsiteY4" fmla="*/ 27051 h 184118"/>
                <a:gd name="connsiteX5" fmla="*/ 0 w 138969"/>
                <a:gd name="connsiteY5" fmla="*/ 42958 h 184118"/>
                <a:gd name="connsiteX6" fmla="*/ 12668 w 138969"/>
                <a:gd name="connsiteY6" fmla="*/ 65342 h 184118"/>
                <a:gd name="connsiteX7" fmla="*/ 38291 w 138969"/>
                <a:gd name="connsiteY7" fmla="*/ 50768 h 184118"/>
                <a:gd name="connsiteX8" fmla="*/ 114491 w 138969"/>
                <a:gd name="connsiteY8" fmla="*/ 184118 h 184118"/>
                <a:gd name="connsiteX9" fmla="*/ 138970 w 138969"/>
                <a:gd name="connsiteY9" fmla="*/ 170212 h 184118"/>
                <a:gd name="connsiteX10" fmla="*/ 62770 w 138969"/>
                <a:gd name="connsiteY10" fmla="*/ 36862 h 184118"/>
                <a:gd name="connsiteX11" fmla="*/ 88487 w 138969"/>
                <a:gd name="connsiteY11" fmla="*/ 22289 h 184118"/>
                <a:gd name="connsiteX12" fmla="*/ 75819 w 138969"/>
                <a:gd name="connsiteY12" fmla="*/ 0 h 184118"/>
                <a:gd name="connsiteX13" fmla="*/ 49530 w 138969"/>
                <a:gd name="connsiteY13" fmla="*/ 14859 h 184118"/>
                <a:gd name="connsiteX14" fmla="*/ 48958 w 138969"/>
                <a:gd name="connsiteY14" fmla="*/ 22384 h 18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969" h="184118">
                  <a:moveTo>
                    <a:pt x="48958" y="22384"/>
                  </a:moveTo>
                  <a:cubicBezTo>
                    <a:pt x="48958" y="25717"/>
                    <a:pt x="46577" y="29432"/>
                    <a:pt x="43339" y="29718"/>
                  </a:cubicBezTo>
                  <a:cubicBezTo>
                    <a:pt x="41691" y="29697"/>
                    <a:pt x="40056" y="29441"/>
                    <a:pt x="38481" y="28956"/>
                  </a:cubicBezTo>
                  <a:cubicBezTo>
                    <a:pt x="35537" y="29010"/>
                    <a:pt x="32596" y="28722"/>
                    <a:pt x="29718" y="28099"/>
                  </a:cubicBezTo>
                  <a:cubicBezTo>
                    <a:pt x="29095" y="27842"/>
                    <a:pt x="28516" y="27489"/>
                    <a:pt x="28004" y="27051"/>
                  </a:cubicBezTo>
                  <a:lnTo>
                    <a:pt x="0" y="42958"/>
                  </a:lnTo>
                  <a:lnTo>
                    <a:pt x="12668" y="65342"/>
                  </a:lnTo>
                  <a:lnTo>
                    <a:pt x="38291" y="50768"/>
                  </a:lnTo>
                  <a:lnTo>
                    <a:pt x="114491" y="184118"/>
                  </a:lnTo>
                  <a:lnTo>
                    <a:pt x="138970" y="170212"/>
                  </a:lnTo>
                  <a:lnTo>
                    <a:pt x="62770" y="36862"/>
                  </a:lnTo>
                  <a:lnTo>
                    <a:pt x="88487" y="22289"/>
                  </a:lnTo>
                  <a:lnTo>
                    <a:pt x="75819" y="0"/>
                  </a:lnTo>
                  <a:lnTo>
                    <a:pt x="49530" y="14859"/>
                  </a:lnTo>
                  <a:cubicBezTo>
                    <a:pt x="49054" y="17336"/>
                    <a:pt x="49244" y="19907"/>
                    <a:pt x="48958" y="22384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: фигура 240">
              <a:extLst>
                <a:ext uri="{FF2B5EF4-FFF2-40B4-BE49-F238E27FC236}">
                  <a16:creationId xmlns:a16="http://schemas.microsoft.com/office/drawing/2014/main" id="{9B492955-5F9D-4F90-8496-4B0E2A5B7D6F}"/>
                </a:ext>
              </a:extLst>
            </p:cNvPr>
            <p:cNvSpPr/>
            <p:nvPr/>
          </p:nvSpPr>
          <p:spPr>
            <a:xfrm>
              <a:off x="9754794" y="2911374"/>
              <a:ext cx="150304" cy="194214"/>
            </a:xfrm>
            <a:custGeom>
              <a:avLst/>
              <a:gdLst>
                <a:gd name="connsiteX0" fmla="*/ 69247 w 150304"/>
                <a:gd name="connsiteY0" fmla="*/ 160592 h 194214"/>
                <a:gd name="connsiteX1" fmla="*/ 88297 w 150304"/>
                <a:gd name="connsiteY1" fmla="*/ 194215 h 194214"/>
                <a:gd name="connsiteX2" fmla="*/ 114014 w 150304"/>
                <a:gd name="connsiteY2" fmla="*/ 179642 h 194214"/>
                <a:gd name="connsiteX3" fmla="*/ 116300 w 150304"/>
                <a:gd name="connsiteY3" fmla="*/ 174784 h 194214"/>
                <a:gd name="connsiteX4" fmla="*/ 138493 w 150304"/>
                <a:gd name="connsiteY4" fmla="*/ 155162 h 194214"/>
                <a:gd name="connsiteX5" fmla="*/ 150304 w 150304"/>
                <a:gd name="connsiteY5" fmla="*/ 147828 h 194214"/>
                <a:gd name="connsiteX6" fmla="*/ 142494 w 150304"/>
                <a:gd name="connsiteY6" fmla="*/ 133921 h 194214"/>
                <a:gd name="connsiteX7" fmla="*/ 100108 w 150304"/>
                <a:gd name="connsiteY7" fmla="*/ 158020 h 194214"/>
                <a:gd name="connsiteX8" fmla="*/ 74200 w 150304"/>
                <a:gd name="connsiteY8" fmla="*/ 112300 h 194214"/>
                <a:gd name="connsiteX9" fmla="*/ 107918 w 150304"/>
                <a:gd name="connsiteY9" fmla="*/ 93250 h 194214"/>
                <a:gd name="connsiteX10" fmla="*/ 95250 w 150304"/>
                <a:gd name="connsiteY10" fmla="*/ 70961 h 194214"/>
                <a:gd name="connsiteX11" fmla="*/ 61531 w 150304"/>
                <a:gd name="connsiteY11" fmla="*/ 90011 h 194214"/>
                <a:gd name="connsiteX12" fmla="*/ 36957 w 150304"/>
                <a:gd name="connsiteY12" fmla="*/ 46292 h 194214"/>
                <a:gd name="connsiteX13" fmla="*/ 79343 w 150304"/>
                <a:gd name="connsiteY13" fmla="*/ 22288 h 194214"/>
                <a:gd name="connsiteX14" fmla="*/ 66675 w 150304"/>
                <a:gd name="connsiteY14" fmla="*/ 0 h 194214"/>
                <a:gd name="connsiteX15" fmla="*/ 0 w 150304"/>
                <a:gd name="connsiteY15" fmla="*/ 38100 h 194214"/>
                <a:gd name="connsiteX16" fmla="*/ 48101 w 150304"/>
                <a:gd name="connsiteY16" fmla="*/ 122968 h 194214"/>
                <a:gd name="connsiteX17" fmla="*/ 69247 w 150304"/>
                <a:gd name="connsiteY17" fmla="*/ 160592 h 19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304" h="194214">
                  <a:moveTo>
                    <a:pt x="69247" y="160592"/>
                  </a:moveTo>
                  <a:lnTo>
                    <a:pt x="88297" y="194215"/>
                  </a:lnTo>
                  <a:lnTo>
                    <a:pt x="114014" y="179642"/>
                  </a:lnTo>
                  <a:cubicBezTo>
                    <a:pt x="114622" y="177954"/>
                    <a:pt x="115387" y="176328"/>
                    <a:pt x="116300" y="174784"/>
                  </a:cubicBezTo>
                  <a:cubicBezTo>
                    <a:pt x="121963" y="166510"/>
                    <a:pt x="129588" y="159769"/>
                    <a:pt x="138493" y="155162"/>
                  </a:cubicBezTo>
                  <a:lnTo>
                    <a:pt x="150304" y="147828"/>
                  </a:lnTo>
                  <a:lnTo>
                    <a:pt x="142494" y="133921"/>
                  </a:lnTo>
                  <a:lnTo>
                    <a:pt x="100108" y="158020"/>
                  </a:lnTo>
                  <a:lnTo>
                    <a:pt x="74200" y="112300"/>
                  </a:lnTo>
                  <a:lnTo>
                    <a:pt x="107918" y="93250"/>
                  </a:lnTo>
                  <a:lnTo>
                    <a:pt x="95250" y="70961"/>
                  </a:lnTo>
                  <a:lnTo>
                    <a:pt x="61531" y="90011"/>
                  </a:lnTo>
                  <a:lnTo>
                    <a:pt x="36957" y="46292"/>
                  </a:lnTo>
                  <a:lnTo>
                    <a:pt x="79343" y="22288"/>
                  </a:lnTo>
                  <a:lnTo>
                    <a:pt x="66675" y="0"/>
                  </a:lnTo>
                  <a:lnTo>
                    <a:pt x="0" y="38100"/>
                  </a:lnTo>
                  <a:lnTo>
                    <a:pt x="48101" y="122968"/>
                  </a:lnTo>
                  <a:cubicBezTo>
                    <a:pt x="59722" y="116776"/>
                    <a:pt x="65532" y="139065"/>
                    <a:pt x="69247" y="160592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: фигура 241">
              <a:extLst>
                <a:ext uri="{FF2B5EF4-FFF2-40B4-BE49-F238E27FC236}">
                  <a16:creationId xmlns:a16="http://schemas.microsoft.com/office/drawing/2014/main" id="{67D18DC5-4977-4CE6-943F-999ECAF3AC5B}"/>
                </a:ext>
              </a:extLst>
            </p:cNvPr>
            <p:cNvSpPr/>
            <p:nvPr/>
          </p:nvSpPr>
          <p:spPr>
            <a:xfrm>
              <a:off x="9236298" y="3221265"/>
              <a:ext cx="135956" cy="172931"/>
            </a:xfrm>
            <a:custGeom>
              <a:avLst/>
              <a:gdLst>
                <a:gd name="connsiteX0" fmla="*/ 94443 w 135956"/>
                <a:gd name="connsiteY0" fmla="*/ 158929 h 172931"/>
                <a:gd name="connsiteX1" fmla="*/ 103968 w 135956"/>
                <a:gd name="connsiteY1" fmla="*/ 166264 h 172931"/>
                <a:gd name="connsiteX2" fmla="*/ 107874 w 135956"/>
                <a:gd name="connsiteY2" fmla="*/ 168740 h 172931"/>
                <a:gd name="connsiteX3" fmla="*/ 113208 w 135956"/>
                <a:gd name="connsiteY3" fmla="*/ 166264 h 172931"/>
                <a:gd name="connsiteX4" fmla="*/ 128162 w 135956"/>
                <a:gd name="connsiteY4" fmla="*/ 105875 h 172931"/>
                <a:gd name="connsiteX5" fmla="*/ 126733 w 135956"/>
                <a:gd name="connsiteY5" fmla="*/ 103399 h 172931"/>
                <a:gd name="connsiteX6" fmla="*/ 93777 w 135956"/>
                <a:gd name="connsiteY6" fmla="*/ 102541 h 172931"/>
                <a:gd name="connsiteX7" fmla="*/ 104540 w 135956"/>
                <a:gd name="connsiteY7" fmla="*/ 121591 h 172931"/>
                <a:gd name="connsiteX8" fmla="*/ 100539 w 135956"/>
                <a:gd name="connsiteY8" fmla="*/ 144166 h 172931"/>
                <a:gd name="connsiteX9" fmla="*/ 79108 w 135956"/>
                <a:gd name="connsiteY9" fmla="*/ 135974 h 172931"/>
                <a:gd name="connsiteX10" fmla="*/ 31483 w 135956"/>
                <a:gd name="connsiteY10" fmla="*/ 51678 h 172931"/>
                <a:gd name="connsiteX11" fmla="*/ 35483 w 135956"/>
                <a:gd name="connsiteY11" fmla="*/ 29104 h 172931"/>
                <a:gd name="connsiteX12" fmla="*/ 56915 w 135956"/>
                <a:gd name="connsiteY12" fmla="*/ 37295 h 172931"/>
                <a:gd name="connsiteX13" fmla="*/ 89204 w 135956"/>
                <a:gd name="connsiteY13" fmla="*/ 94445 h 172931"/>
                <a:gd name="connsiteX14" fmla="*/ 119494 w 135956"/>
                <a:gd name="connsiteY14" fmla="*/ 90635 h 172931"/>
                <a:gd name="connsiteX15" fmla="*/ 82251 w 135956"/>
                <a:gd name="connsiteY15" fmla="*/ 25008 h 172931"/>
                <a:gd name="connsiteX16" fmla="*/ 22815 w 135956"/>
                <a:gd name="connsiteY16" fmla="*/ 6910 h 172931"/>
                <a:gd name="connsiteX17" fmla="*/ 7861 w 135956"/>
                <a:gd name="connsiteY17" fmla="*/ 67299 h 172931"/>
                <a:gd name="connsiteX18" fmla="*/ 53867 w 135956"/>
                <a:gd name="connsiteY18" fmla="*/ 148452 h 172931"/>
                <a:gd name="connsiteX19" fmla="*/ 85109 w 135956"/>
                <a:gd name="connsiteY19" fmla="*/ 172931 h 172931"/>
                <a:gd name="connsiteX20" fmla="*/ 85109 w 135956"/>
                <a:gd name="connsiteY20" fmla="*/ 171217 h 172931"/>
                <a:gd name="connsiteX21" fmla="*/ 94443 w 135956"/>
                <a:gd name="connsiteY21" fmla="*/ 158929 h 17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956" h="172931">
                  <a:moveTo>
                    <a:pt x="94443" y="158929"/>
                  </a:moveTo>
                  <a:cubicBezTo>
                    <a:pt x="98444" y="159596"/>
                    <a:pt x="100825" y="163597"/>
                    <a:pt x="103968" y="166264"/>
                  </a:cubicBezTo>
                  <a:cubicBezTo>
                    <a:pt x="105111" y="167317"/>
                    <a:pt x="106434" y="168156"/>
                    <a:pt x="107874" y="168740"/>
                  </a:cubicBezTo>
                  <a:cubicBezTo>
                    <a:pt x="109696" y="168015"/>
                    <a:pt x="111477" y="167188"/>
                    <a:pt x="113208" y="166264"/>
                  </a:cubicBezTo>
                  <a:cubicBezTo>
                    <a:pt x="137211" y="152643"/>
                    <a:pt x="142259" y="130926"/>
                    <a:pt x="128162" y="105875"/>
                  </a:cubicBezTo>
                  <a:lnTo>
                    <a:pt x="126733" y="103399"/>
                  </a:lnTo>
                  <a:lnTo>
                    <a:pt x="93777" y="102541"/>
                  </a:lnTo>
                  <a:lnTo>
                    <a:pt x="104540" y="121591"/>
                  </a:lnTo>
                  <a:cubicBezTo>
                    <a:pt x="110826" y="132736"/>
                    <a:pt x="108350" y="139784"/>
                    <a:pt x="100539" y="144166"/>
                  </a:cubicBezTo>
                  <a:cubicBezTo>
                    <a:pt x="92729" y="148547"/>
                    <a:pt x="85395" y="147118"/>
                    <a:pt x="79108" y="135974"/>
                  </a:cubicBezTo>
                  <a:lnTo>
                    <a:pt x="31483" y="51678"/>
                  </a:lnTo>
                  <a:cubicBezTo>
                    <a:pt x="25101" y="40533"/>
                    <a:pt x="27673" y="33580"/>
                    <a:pt x="35483" y="29104"/>
                  </a:cubicBezTo>
                  <a:cubicBezTo>
                    <a:pt x="43294" y="24627"/>
                    <a:pt x="50533" y="26151"/>
                    <a:pt x="56915" y="37295"/>
                  </a:cubicBezTo>
                  <a:lnTo>
                    <a:pt x="89204" y="94445"/>
                  </a:lnTo>
                  <a:cubicBezTo>
                    <a:pt x="99116" y="91990"/>
                    <a:pt x="109283" y="90711"/>
                    <a:pt x="119494" y="90635"/>
                  </a:cubicBezTo>
                  <a:lnTo>
                    <a:pt x="82251" y="25008"/>
                  </a:lnTo>
                  <a:cubicBezTo>
                    <a:pt x="68154" y="52"/>
                    <a:pt x="46913" y="-6710"/>
                    <a:pt x="22815" y="6910"/>
                  </a:cubicBezTo>
                  <a:cubicBezTo>
                    <a:pt x="-1283" y="20531"/>
                    <a:pt x="-6331" y="42343"/>
                    <a:pt x="7861" y="67299"/>
                  </a:cubicBezTo>
                  <a:lnTo>
                    <a:pt x="53867" y="148452"/>
                  </a:lnTo>
                  <a:cubicBezTo>
                    <a:pt x="59764" y="161141"/>
                    <a:pt x="71378" y="170241"/>
                    <a:pt x="85109" y="172931"/>
                  </a:cubicBezTo>
                  <a:cubicBezTo>
                    <a:pt x="85057" y="172361"/>
                    <a:pt x="85057" y="171787"/>
                    <a:pt x="85109" y="171217"/>
                  </a:cubicBezTo>
                  <a:cubicBezTo>
                    <a:pt x="83966" y="165025"/>
                    <a:pt x="88538" y="157786"/>
                    <a:pt x="94443" y="158929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: фигура 242">
              <a:extLst>
                <a:ext uri="{FF2B5EF4-FFF2-40B4-BE49-F238E27FC236}">
                  <a16:creationId xmlns:a16="http://schemas.microsoft.com/office/drawing/2014/main" id="{198AD59C-9D13-431B-872C-23A6E7D68CDE}"/>
                </a:ext>
              </a:extLst>
            </p:cNvPr>
            <p:cNvSpPr/>
            <p:nvPr/>
          </p:nvSpPr>
          <p:spPr>
            <a:xfrm>
              <a:off x="9654417" y="2889848"/>
              <a:ext cx="79993" cy="42386"/>
            </a:xfrm>
            <a:custGeom>
              <a:avLst/>
              <a:gdLst>
                <a:gd name="connsiteX0" fmla="*/ 5223 w 79993"/>
                <a:gd name="connsiteY0" fmla="*/ 42386 h 42386"/>
                <a:gd name="connsiteX1" fmla="*/ 79994 w 79993"/>
                <a:gd name="connsiteY1" fmla="*/ 0 h 42386"/>
                <a:gd name="connsiteX2" fmla="*/ 17605 w 79993"/>
                <a:gd name="connsiteY2" fmla="*/ 21336 h 42386"/>
                <a:gd name="connsiteX3" fmla="*/ 5413 w 79993"/>
                <a:gd name="connsiteY3" fmla="*/ 21336 h 42386"/>
                <a:gd name="connsiteX4" fmla="*/ 1413 w 79993"/>
                <a:gd name="connsiteY4" fmla="*/ 36862 h 42386"/>
                <a:gd name="connsiteX5" fmla="*/ 5223 w 79993"/>
                <a:gd name="connsiteY5" fmla="*/ 42386 h 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993" h="42386">
                  <a:moveTo>
                    <a:pt x="5223" y="42386"/>
                  </a:moveTo>
                  <a:lnTo>
                    <a:pt x="79994" y="0"/>
                  </a:lnTo>
                  <a:cubicBezTo>
                    <a:pt x="58563" y="5905"/>
                    <a:pt x="39703" y="23813"/>
                    <a:pt x="17605" y="21336"/>
                  </a:cubicBezTo>
                  <a:cubicBezTo>
                    <a:pt x="13609" y="20287"/>
                    <a:pt x="9409" y="20287"/>
                    <a:pt x="5413" y="21336"/>
                  </a:cubicBezTo>
                  <a:cubicBezTo>
                    <a:pt x="233" y="24675"/>
                    <a:pt x="-1509" y="31435"/>
                    <a:pt x="1413" y="36862"/>
                  </a:cubicBezTo>
                  <a:cubicBezTo>
                    <a:pt x="2378" y="38896"/>
                    <a:pt x="3664" y="40761"/>
                    <a:pt x="5223" y="42386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: фигура 243">
              <a:extLst>
                <a:ext uri="{FF2B5EF4-FFF2-40B4-BE49-F238E27FC236}">
                  <a16:creationId xmlns:a16="http://schemas.microsoft.com/office/drawing/2014/main" id="{E1831745-EF05-41F1-9E34-AACEB493D71C}"/>
                </a:ext>
              </a:extLst>
            </p:cNvPr>
            <p:cNvSpPr/>
            <p:nvPr/>
          </p:nvSpPr>
          <p:spPr>
            <a:xfrm>
              <a:off x="9337885" y="2954999"/>
              <a:ext cx="253555" cy="140493"/>
            </a:xfrm>
            <a:custGeom>
              <a:avLst/>
              <a:gdLst>
                <a:gd name="connsiteX0" fmla="*/ 134207 w 253555"/>
                <a:gd name="connsiteY0" fmla="*/ 83629 h 140493"/>
                <a:gd name="connsiteX1" fmla="*/ 135160 w 253555"/>
                <a:gd name="connsiteY1" fmla="*/ 78867 h 140493"/>
                <a:gd name="connsiteX2" fmla="*/ 140875 w 253555"/>
                <a:gd name="connsiteY2" fmla="*/ 79820 h 140493"/>
                <a:gd name="connsiteX3" fmla="*/ 166688 w 253555"/>
                <a:gd name="connsiteY3" fmla="*/ 65246 h 140493"/>
                <a:gd name="connsiteX4" fmla="*/ 180404 w 253555"/>
                <a:gd name="connsiteY4" fmla="*/ 53245 h 140493"/>
                <a:gd name="connsiteX5" fmla="*/ 195834 w 253555"/>
                <a:gd name="connsiteY5" fmla="*/ 47149 h 140493"/>
                <a:gd name="connsiteX6" fmla="*/ 201549 w 253555"/>
                <a:gd name="connsiteY6" fmla="*/ 45434 h 140493"/>
                <a:gd name="connsiteX7" fmla="*/ 249174 w 253555"/>
                <a:gd name="connsiteY7" fmla="*/ 18574 h 140493"/>
                <a:gd name="connsiteX8" fmla="*/ 251174 w 253555"/>
                <a:gd name="connsiteY8" fmla="*/ 16002 h 140493"/>
                <a:gd name="connsiteX9" fmla="*/ 253556 w 253555"/>
                <a:gd name="connsiteY9" fmla="*/ 14859 h 140493"/>
                <a:gd name="connsiteX10" fmla="*/ 204407 w 253555"/>
                <a:gd name="connsiteY10" fmla="*/ 0 h 140493"/>
                <a:gd name="connsiteX11" fmla="*/ 191167 w 253555"/>
                <a:gd name="connsiteY11" fmla="*/ 7429 h 140493"/>
                <a:gd name="connsiteX12" fmla="*/ 189738 w 253555"/>
                <a:gd name="connsiteY12" fmla="*/ 17907 h 140493"/>
                <a:gd name="connsiteX13" fmla="*/ 133064 w 253555"/>
                <a:gd name="connsiteY13" fmla="*/ 48196 h 140493"/>
                <a:gd name="connsiteX14" fmla="*/ 114681 w 253555"/>
                <a:gd name="connsiteY14" fmla="*/ 55150 h 140493"/>
                <a:gd name="connsiteX15" fmla="*/ 107347 w 253555"/>
                <a:gd name="connsiteY15" fmla="*/ 55150 h 140493"/>
                <a:gd name="connsiteX16" fmla="*/ 26575 w 253555"/>
                <a:gd name="connsiteY16" fmla="*/ 100965 h 140493"/>
                <a:gd name="connsiteX17" fmla="*/ 29813 w 253555"/>
                <a:gd name="connsiteY17" fmla="*/ 112109 h 140493"/>
                <a:gd name="connsiteX18" fmla="*/ 16574 w 253555"/>
                <a:gd name="connsiteY18" fmla="*/ 106680 h 140493"/>
                <a:gd name="connsiteX19" fmla="*/ 0 w 253555"/>
                <a:gd name="connsiteY19" fmla="*/ 116205 h 140493"/>
                <a:gd name="connsiteX20" fmla="*/ 34766 w 253555"/>
                <a:gd name="connsiteY20" fmla="*/ 140494 h 14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3555" h="140493">
                  <a:moveTo>
                    <a:pt x="134207" y="83629"/>
                  </a:moveTo>
                  <a:cubicBezTo>
                    <a:pt x="134042" y="81982"/>
                    <a:pt x="134374" y="80324"/>
                    <a:pt x="135160" y="78867"/>
                  </a:cubicBezTo>
                  <a:cubicBezTo>
                    <a:pt x="136997" y="79506"/>
                    <a:pt x="138930" y="79829"/>
                    <a:pt x="140875" y="79820"/>
                  </a:cubicBezTo>
                  <a:lnTo>
                    <a:pt x="166688" y="65246"/>
                  </a:lnTo>
                  <a:cubicBezTo>
                    <a:pt x="170728" y="60676"/>
                    <a:pt x="175337" y="56642"/>
                    <a:pt x="180404" y="53245"/>
                  </a:cubicBezTo>
                  <a:cubicBezTo>
                    <a:pt x="185296" y="50627"/>
                    <a:pt x="190474" y="48582"/>
                    <a:pt x="195834" y="47149"/>
                  </a:cubicBezTo>
                  <a:lnTo>
                    <a:pt x="201549" y="45434"/>
                  </a:lnTo>
                  <a:lnTo>
                    <a:pt x="249174" y="18574"/>
                  </a:lnTo>
                  <a:cubicBezTo>
                    <a:pt x="249676" y="17600"/>
                    <a:pt x="250354" y="16728"/>
                    <a:pt x="251174" y="16002"/>
                  </a:cubicBezTo>
                  <a:cubicBezTo>
                    <a:pt x="251911" y="15512"/>
                    <a:pt x="252713" y="15127"/>
                    <a:pt x="253556" y="14859"/>
                  </a:cubicBezTo>
                  <a:lnTo>
                    <a:pt x="204407" y="0"/>
                  </a:lnTo>
                  <a:lnTo>
                    <a:pt x="191167" y="7429"/>
                  </a:lnTo>
                  <a:lnTo>
                    <a:pt x="189738" y="17907"/>
                  </a:lnTo>
                  <a:lnTo>
                    <a:pt x="133064" y="48196"/>
                  </a:lnTo>
                  <a:cubicBezTo>
                    <a:pt x="127453" y="51701"/>
                    <a:pt x="121206" y="54064"/>
                    <a:pt x="114681" y="55150"/>
                  </a:cubicBezTo>
                  <a:cubicBezTo>
                    <a:pt x="112245" y="55435"/>
                    <a:pt x="109783" y="55435"/>
                    <a:pt x="107347" y="55150"/>
                  </a:cubicBezTo>
                  <a:lnTo>
                    <a:pt x="26575" y="100965"/>
                  </a:lnTo>
                  <a:cubicBezTo>
                    <a:pt x="27217" y="104793"/>
                    <a:pt x="28304" y="108533"/>
                    <a:pt x="29813" y="112109"/>
                  </a:cubicBezTo>
                  <a:cubicBezTo>
                    <a:pt x="25074" y="111227"/>
                    <a:pt x="20568" y="109379"/>
                    <a:pt x="16574" y="106680"/>
                  </a:cubicBezTo>
                  <a:lnTo>
                    <a:pt x="0" y="116205"/>
                  </a:lnTo>
                  <a:cubicBezTo>
                    <a:pt x="11811" y="124016"/>
                    <a:pt x="23432" y="132017"/>
                    <a:pt x="34766" y="140494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: фигура 244">
              <a:extLst>
                <a:ext uri="{FF2B5EF4-FFF2-40B4-BE49-F238E27FC236}">
                  <a16:creationId xmlns:a16="http://schemas.microsoft.com/office/drawing/2014/main" id="{4C46E2A0-D07C-4E0E-B6C4-1824AF0D9F58}"/>
                </a:ext>
              </a:extLst>
            </p:cNvPr>
            <p:cNvSpPr/>
            <p:nvPr/>
          </p:nvSpPr>
          <p:spPr>
            <a:xfrm>
              <a:off x="9760319" y="2820696"/>
              <a:ext cx="57530" cy="32194"/>
            </a:xfrm>
            <a:custGeom>
              <a:avLst/>
              <a:gdLst>
                <a:gd name="connsiteX0" fmla="*/ 57531 w 57530"/>
                <a:gd name="connsiteY0" fmla="*/ 21908 h 32194"/>
                <a:gd name="connsiteX1" fmla="*/ 18479 w 57530"/>
                <a:gd name="connsiteY1" fmla="*/ 0 h 32194"/>
                <a:gd name="connsiteX2" fmla="*/ 0 w 57530"/>
                <a:gd name="connsiteY2" fmla="*/ 10478 h 32194"/>
                <a:gd name="connsiteX3" fmla="*/ 40291 w 57530"/>
                <a:gd name="connsiteY3" fmla="*/ 32195 h 3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30" h="32194">
                  <a:moveTo>
                    <a:pt x="57531" y="21908"/>
                  </a:moveTo>
                  <a:lnTo>
                    <a:pt x="18479" y="0"/>
                  </a:lnTo>
                  <a:lnTo>
                    <a:pt x="0" y="10478"/>
                  </a:lnTo>
                  <a:cubicBezTo>
                    <a:pt x="10887" y="21674"/>
                    <a:pt x="24952" y="29255"/>
                    <a:pt x="40291" y="32195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: фигура 245">
              <a:extLst>
                <a:ext uri="{FF2B5EF4-FFF2-40B4-BE49-F238E27FC236}">
                  <a16:creationId xmlns:a16="http://schemas.microsoft.com/office/drawing/2014/main" id="{3F85B727-4B39-4BB8-A478-659916BDB08B}"/>
                </a:ext>
              </a:extLst>
            </p:cNvPr>
            <p:cNvSpPr/>
            <p:nvPr/>
          </p:nvSpPr>
          <p:spPr>
            <a:xfrm>
              <a:off x="9791846" y="2791157"/>
              <a:ext cx="241907" cy="426540"/>
            </a:xfrm>
            <a:custGeom>
              <a:avLst/>
              <a:gdLst>
                <a:gd name="connsiteX0" fmla="*/ 236029 w 241907"/>
                <a:gd name="connsiteY0" fmla="*/ 282047 h 426540"/>
                <a:gd name="connsiteX1" fmla="*/ 88583 w 241907"/>
                <a:gd name="connsiteY1" fmla="*/ 22109 h 426540"/>
                <a:gd name="connsiteX2" fmla="*/ 29051 w 241907"/>
                <a:gd name="connsiteY2" fmla="*/ 5631 h 426540"/>
                <a:gd name="connsiteX3" fmla="*/ 11335 w 241907"/>
                <a:gd name="connsiteY3" fmla="*/ 15728 h 426540"/>
                <a:gd name="connsiteX4" fmla="*/ 18098 w 241907"/>
                <a:gd name="connsiteY4" fmla="*/ 22300 h 426540"/>
                <a:gd name="connsiteX5" fmla="*/ 38958 w 241907"/>
                <a:gd name="connsiteY5" fmla="*/ 44017 h 426540"/>
                <a:gd name="connsiteX6" fmla="*/ 47911 w 241907"/>
                <a:gd name="connsiteY6" fmla="*/ 38969 h 426540"/>
                <a:gd name="connsiteX7" fmla="*/ 55245 w 241907"/>
                <a:gd name="connsiteY7" fmla="*/ 40969 h 426540"/>
                <a:gd name="connsiteX8" fmla="*/ 202787 w 241907"/>
                <a:gd name="connsiteY8" fmla="*/ 301001 h 426540"/>
                <a:gd name="connsiteX9" fmla="*/ 200692 w 241907"/>
                <a:gd name="connsiteY9" fmla="*/ 308336 h 426540"/>
                <a:gd name="connsiteX10" fmla="*/ 0 w 241907"/>
                <a:gd name="connsiteY10" fmla="*/ 422636 h 426540"/>
                <a:gd name="connsiteX11" fmla="*/ 52197 w 241907"/>
                <a:gd name="connsiteY11" fmla="*/ 423207 h 426540"/>
                <a:gd name="connsiteX12" fmla="*/ 70771 w 241907"/>
                <a:gd name="connsiteY12" fmla="*/ 426541 h 426540"/>
                <a:gd name="connsiteX13" fmla="*/ 219551 w 241907"/>
                <a:gd name="connsiteY13" fmla="*/ 342149 h 426540"/>
                <a:gd name="connsiteX14" fmla="*/ 236280 w 241907"/>
                <a:gd name="connsiteY14" fmla="*/ 282487 h 426540"/>
                <a:gd name="connsiteX15" fmla="*/ 236030 w 241907"/>
                <a:gd name="connsiteY15" fmla="*/ 282047 h 42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1907" h="426540">
                  <a:moveTo>
                    <a:pt x="236029" y="282047"/>
                  </a:moveTo>
                  <a:lnTo>
                    <a:pt x="88583" y="22109"/>
                  </a:lnTo>
                  <a:cubicBezTo>
                    <a:pt x="76644" y="1184"/>
                    <a:pt x="50051" y="-6177"/>
                    <a:pt x="29051" y="5631"/>
                  </a:cubicBezTo>
                  <a:lnTo>
                    <a:pt x="11335" y="15728"/>
                  </a:lnTo>
                  <a:lnTo>
                    <a:pt x="18098" y="22300"/>
                  </a:lnTo>
                  <a:cubicBezTo>
                    <a:pt x="25146" y="29348"/>
                    <a:pt x="32385" y="36492"/>
                    <a:pt x="38958" y="44017"/>
                  </a:cubicBezTo>
                  <a:lnTo>
                    <a:pt x="47911" y="38969"/>
                  </a:lnTo>
                  <a:cubicBezTo>
                    <a:pt x="50492" y="37527"/>
                    <a:pt x="53753" y="38416"/>
                    <a:pt x="55245" y="40969"/>
                  </a:cubicBezTo>
                  <a:lnTo>
                    <a:pt x="202787" y="301001"/>
                  </a:lnTo>
                  <a:cubicBezTo>
                    <a:pt x="204213" y="303608"/>
                    <a:pt x="203279" y="306876"/>
                    <a:pt x="200692" y="308336"/>
                  </a:cubicBezTo>
                  <a:lnTo>
                    <a:pt x="0" y="422636"/>
                  </a:lnTo>
                  <a:cubicBezTo>
                    <a:pt x="17336" y="423683"/>
                    <a:pt x="34862" y="421207"/>
                    <a:pt x="52197" y="423207"/>
                  </a:cubicBezTo>
                  <a:cubicBezTo>
                    <a:pt x="58442" y="423995"/>
                    <a:pt x="64642" y="425107"/>
                    <a:pt x="70771" y="426541"/>
                  </a:cubicBezTo>
                  <a:lnTo>
                    <a:pt x="219551" y="342149"/>
                  </a:lnTo>
                  <a:cubicBezTo>
                    <a:pt x="240646" y="330293"/>
                    <a:pt x="248136" y="303582"/>
                    <a:pt x="236280" y="282487"/>
                  </a:cubicBezTo>
                  <a:cubicBezTo>
                    <a:pt x="236198" y="282340"/>
                    <a:pt x="236114" y="282193"/>
                    <a:pt x="236030" y="282047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: фигура 246">
              <a:extLst>
                <a:ext uri="{FF2B5EF4-FFF2-40B4-BE49-F238E27FC236}">
                  <a16:creationId xmlns:a16="http://schemas.microsoft.com/office/drawing/2014/main" id="{943544BB-AC51-4C7A-8CBF-5B1E4713C3B4}"/>
                </a:ext>
              </a:extLst>
            </p:cNvPr>
            <p:cNvSpPr/>
            <p:nvPr/>
          </p:nvSpPr>
          <p:spPr>
            <a:xfrm>
              <a:off x="9016466" y="3093111"/>
              <a:ext cx="327705" cy="313372"/>
            </a:xfrm>
            <a:custGeom>
              <a:avLst/>
              <a:gdLst>
                <a:gd name="connsiteX0" fmla="*/ 107869 w 327705"/>
                <a:gd name="connsiteY0" fmla="*/ 310896 h 313372"/>
                <a:gd name="connsiteX1" fmla="*/ 38527 w 327705"/>
                <a:gd name="connsiteY1" fmla="*/ 188404 h 313372"/>
                <a:gd name="connsiteX2" fmla="*/ 40507 w 327705"/>
                <a:gd name="connsiteY2" fmla="*/ 180986 h 313372"/>
                <a:gd name="connsiteX3" fmla="*/ 40527 w 327705"/>
                <a:gd name="connsiteY3" fmla="*/ 180975 h 313372"/>
                <a:gd name="connsiteX4" fmla="*/ 240552 w 327705"/>
                <a:gd name="connsiteY4" fmla="*/ 67437 h 313372"/>
                <a:gd name="connsiteX5" fmla="*/ 238457 w 327705"/>
                <a:gd name="connsiteY5" fmla="*/ 62865 h 313372"/>
                <a:gd name="connsiteX6" fmla="*/ 246839 w 327705"/>
                <a:gd name="connsiteY6" fmla="*/ 63818 h 313372"/>
                <a:gd name="connsiteX7" fmla="*/ 327706 w 327705"/>
                <a:gd name="connsiteY7" fmla="*/ 18002 h 313372"/>
                <a:gd name="connsiteX8" fmla="*/ 319895 w 327705"/>
                <a:gd name="connsiteY8" fmla="*/ 15145 h 313372"/>
                <a:gd name="connsiteX9" fmla="*/ 281795 w 327705"/>
                <a:gd name="connsiteY9" fmla="*/ 0 h 313372"/>
                <a:gd name="connsiteX10" fmla="*/ 251315 w 327705"/>
                <a:gd name="connsiteY10" fmla="*/ 17335 h 313372"/>
                <a:gd name="connsiteX11" fmla="*/ 284462 w 327705"/>
                <a:gd name="connsiteY11" fmla="*/ 37624 h 313372"/>
                <a:gd name="connsiteX12" fmla="*/ 229122 w 327705"/>
                <a:gd name="connsiteY12" fmla="*/ 29908 h 313372"/>
                <a:gd name="connsiteX13" fmla="*/ 22144 w 327705"/>
                <a:gd name="connsiteY13" fmla="*/ 147733 h 313372"/>
                <a:gd name="connsiteX14" fmla="*/ 5665 w 327705"/>
                <a:gd name="connsiteY14" fmla="*/ 207264 h 313372"/>
                <a:gd name="connsiteX15" fmla="*/ 65863 w 327705"/>
                <a:gd name="connsiteY15" fmla="*/ 313372 h 313372"/>
                <a:gd name="connsiteX16" fmla="*/ 74245 w 327705"/>
                <a:gd name="connsiteY16" fmla="*/ 311467 h 313372"/>
                <a:gd name="connsiteX17" fmla="*/ 97296 w 327705"/>
                <a:gd name="connsiteY17" fmla="*/ 310325 h 313372"/>
                <a:gd name="connsiteX18" fmla="*/ 107869 w 327705"/>
                <a:gd name="connsiteY18" fmla="*/ 310896 h 3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705" h="313372">
                  <a:moveTo>
                    <a:pt x="107869" y="310896"/>
                  </a:moveTo>
                  <a:lnTo>
                    <a:pt x="38527" y="188404"/>
                  </a:lnTo>
                  <a:cubicBezTo>
                    <a:pt x="37025" y="185809"/>
                    <a:pt x="37912" y="182488"/>
                    <a:pt x="40507" y="180986"/>
                  </a:cubicBezTo>
                  <a:cubicBezTo>
                    <a:pt x="40514" y="180982"/>
                    <a:pt x="40520" y="180979"/>
                    <a:pt x="40527" y="180975"/>
                  </a:cubicBezTo>
                  <a:lnTo>
                    <a:pt x="240552" y="67437"/>
                  </a:lnTo>
                  <a:cubicBezTo>
                    <a:pt x="239885" y="65913"/>
                    <a:pt x="239028" y="64389"/>
                    <a:pt x="238457" y="62865"/>
                  </a:cubicBezTo>
                  <a:cubicBezTo>
                    <a:pt x="241283" y="62747"/>
                    <a:pt x="244111" y="63068"/>
                    <a:pt x="246839" y="63818"/>
                  </a:cubicBezTo>
                  <a:lnTo>
                    <a:pt x="327706" y="18002"/>
                  </a:lnTo>
                  <a:cubicBezTo>
                    <a:pt x="325039" y="17145"/>
                    <a:pt x="322467" y="16097"/>
                    <a:pt x="319895" y="15145"/>
                  </a:cubicBezTo>
                  <a:lnTo>
                    <a:pt x="281795" y="0"/>
                  </a:lnTo>
                  <a:lnTo>
                    <a:pt x="251315" y="17335"/>
                  </a:lnTo>
                  <a:lnTo>
                    <a:pt x="284462" y="37624"/>
                  </a:lnTo>
                  <a:cubicBezTo>
                    <a:pt x="272937" y="30575"/>
                    <a:pt x="249410" y="29623"/>
                    <a:pt x="229122" y="29908"/>
                  </a:cubicBezTo>
                  <a:lnTo>
                    <a:pt x="22144" y="147733"/>
                  </a:lnTo>
                  <a:cubicBezTo>
                    <a:pt x="1174" y="159637"/>
                    <a:pt x="-6198" y="186271"/>
                    <a:pt x="5665" y="207264"/>
                  </a:cubicBezTo>
                  <a:lnTo>
                    <a:pt x="65863" y="313372"/>
                  </a:lnTo>
                  <a:cubicBezTo>
                    <a:pt x="68626" y="312610"/>
                    <a:pt x="71483" y="311944"/>
                    <a:pt x="74245" y="311467"/>
                  </a:cubicBezTo>
                  <a:cubicBezTo>
                    <a:pt x="81877" y="310370"/>
                    <a:pt x="89594" y="309987"/>
                    <a:pt x="97296" y="310325"/>
                  </a:cubicBezTo>
                  <a:cubicBezTo>
                    <a:pt x="100829" y="310299"/>
                    <a:pt x="104359" y="310490"/>
                    <a:pt x="107869" y="310896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8" name="Полилиния: фигура 247">
              <a:extLst>
                <a:ext uri="{FF2B5EF4-FFF2-40B4-BE49-F238E27FC236}">
                  <a16:creationId xmlns:a16="http://schemas.microsoft.com/office/drawing/2014/main" id="{C3ECEEE6-CB1B-4111-9BD6-42416307014A}"/>
                </a:ext>
              </a:extLst>
            </p:cNvPr>
            <p:cNvSpPr/>
            <p:nvPr/>
          </p:nvSpPr>
          <p:spPr>
            <a:xfrm>
              <a:off x="9314739" y="3217317"/>
              <a:ext cx="493871" cy="294512"/>
            </a:xfrm>
            <a:custGeom>
              <a:avLst/>
              <a:gdLst>
                <a:gd name="connsiteX0" fmla="*/ 56674 w 493871"/>
                <a:gd name="connsiteY0" fmla="*/ 234505 h 294512"/>
                <a:gd name="connsiteX1" fmla="*/ 68104 w 493871"/>
                <a:gd name="connsiteY1" fmla="*/ 241840 h 294512"/>
                <a:gd name="connsiteX2" fmla="*/ 74771 w 493871"/>
                <a:gd name="connsiteY2" fmla="*/ 251365 h 294512"/>
                <a:gd name="connsiteX3" fmla="*/ 25146 w 493871"/>
                <a:gd name="connsiteY3" fmla="*/ 260890 h 294512"/>
                <a:gd name="connsiteX4" fmla="*/ 0 w 493871"/>
                <a:gd name="connsiteY4" fmla="*/ 270415 h 294512"/>
                <a:gd name="connsiteX5" fmla="*/ 28575 w 493871"/>
                <a:gd name="connsiteY5" fmla="*/ 294513 h 294512"/>
                <a:gd name="connsiteX6" fmla="*/ 406813 w 493871"/>
                <a:gd name="connsiteY6" fmla="*/ 80010 h 294512"/>
                <a:gd name="connsiteX7" fmla="*/ 407575 w 493871"/>
                <a:gd name="connsiteY7" fmla="*/ 75343 h 294512"/>
                <a:gd name="connsiteX8" fmla="*/ 427350 w 493871"/>
                <a:gd name="connsiteY8" fmla="*/ 55685 h 294512"/>
                <a:gd name="connsiteX9" fmla="*/ 432149 w 493871"/>
                <a:gd name="connsiteY9" fmla="*/ 56293 h 294512"/>
                <a:gd name="connsiteX10" fmla="*/ 446722 w 493871"/>
                <a:gd name="connsiteY10" fmla="*/ 57817 h 294512"/>
                <a:gd name="connsiteX11" fmla="*/ 493871 w 493871"/>
                <a:gd name="connsiteY11" fmla="*/ 31051 h 294512"/>
                <a:gd name="connsiteX12" fmla="*/ 471011 w 493871"/>
                <a:gd name="connsiteY12" fmla="*/ 0 h 29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3871" h="294512">
                  <a:moveTo>
                    <a:pt x="56674" y="234505"/>
                  </a:moveTo>
                  <a:cubicBezTo>
                    <a:pt x="60067" y="237546"/>
                    <a:pt x="63926" y="240022"/>
                    <a:pt x="68104" y="241840"/>
                  </a:cubicBezTo>
                  <a:cubicBezTo>
                    <a:pt x="72390" y="243745"/>
                    <a:pt x="78105" y="248317"/>
                    <a:pt x="74771" y="251365"/>
                  </a:cubicBezTo>
                  <a:cubicBezTo>
                    <a:pt x="59341" y="258413"/>
                    <a:pt x="40291" y="253174"/>
                    <a:pt x="25146" y="260890"/>
                  </a:cubicBezTo>
                  <a:cubicBezTo>
                    <a:pt x="16859" y="264890"/>
                    <a:pt x="8858" y="272796"/>
                    <a:pt x="0" y="270415"/>
                  </a:cubicBezTo>
                  <a:cubicBezTo>
                    <a:pt x="10715" y="276920"/>
                    <a:pt x="20355" y="285049"/>
                    <a:pt x="28575" y="294513"/>
                  </a:cubicBezTo>
                  <a:lnTo>
                    <a:pt x="406813" y="80010"/>
                  </a:lnTo>
                  <a:cubicBezTo>
                    <a:pt x="406813" y="78486"/>
                    <a:pt x="407289" y="76962"/>
                    <a:pt x="407575" y="75343"/>
                  </a:cubicBezTo>
                  <a:cubicBezTo>
                    <a:pt x="407607" y="64453"/>
                    <a:pt x="416461" y="55652"/>
                    <a:pt x="427350" y="55685"/>
                  </a:cubicBezTo>
                  <a:cubicBezTo>
                    <a:pt x="428969" y="55690"/>
                    <a:pt x="430581" y="55894"/>
                    <a:pt x="432149" y="56293"/>
                  </a:cubicBezTo>
                  <a:cubicBezTo>
                    <a:pt x="437055" y="56077"/>
                    <a:pt x="441967" y="56590"/>
                    <a:pt x="446722" y="57817"/>
                  </a:cubicBezTo>
                  <a:lnTo>
                    <a:pt x="493871" y="31051"/>
                  </a:lnTo>
                  <a:cubicBezTo>
                    <a:pt x="487402" y="19901"/>
                    <a:pt x="479737" y="9489"/>
                    <a:pt x="471011" y="0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9" name="Полилиния: фигура 248">
              <a:extLst>
                <a:ext uri="{FF2B5EF4-FFF2-40B4-BE49-F238E27FC236}">
                  <a16:creationId xmlns:a16="http://schemas.microsoft.com/office/drawing/2014/main" id="{AEB71F84-2C41-466D-9B1E-DD462CFF866C}"/>
                </a:ext>
              </a:extLst>
            </p:cNvPr>
            <p:cNvSpPr/>
            <p:nvPr/>
          </p:nvSpPr>
          <p:spPr>
            <a:xfrm>
              <a:off x="9104572" y="3422044"/>
              <a:ext cx="223406" cy="160791"/>
            </a:xfrm>
            <a:custGeom>
              <a:avLst/>
              <a:gdLst>
                <a:gd name="connsiteX0" fmla="*/ 205595 w 223406"/>
                <a:gd name="connsiteY0" fmla="*/ 92739 h 160791"/>
                <a:gd name="connsiteX1" fmla="*/ 180925 w 223406"/>
                <a:gd name="connsiteY1" fmla="*/ 78546 h 160791"/>
                <a:gd name="connsiteX2" fmla="*/ 105487 w 223406"/>
                <a:gd name="connsiteY2" fmla="*/ 121409 h 160791"/>
                <a:gd name="connsiteX3" fmla="*/ 98195 w 223406"/>
                <a:gd name="connsiteY3" fmla="*/ 119481 h 160791"/>
                <a:gd name="connsiteX4" fmla="*/ 98153 w 223406"/>
                <a:gd name="connsiteY4" fmla="*/ 119409 h 160791"/>
                <a:gd name="connsiteX5" fmla="*/ 31478 w 223406"/>
                <a:gd name="connsiteY5" fmla="*/ 2537 h 160791"/>
                <a:gd name="connsiteX6" fmla="*/ 11571 w 223406"/>
                <a:gd name="connsiteY6" fmla="*/ 251 h 160791"/>
                <a:gd name="connsiteX7" fmla="*/ 1284 w 223406"/>
                <a:gd name="connsiteY7" fmla="*/ 17301 h 160791"/>
                <a:gd name="connsiteX8" fmla="*/ 20334 w 223406"/>
                <a:gd name="connsiteY8" fmla="*/ 29112 h 160791"/>
                <a:gd name="connsiteX9" fmla="*/ 6904 w 223406"/>
                <a:gd name="connsiteY9" fmla="*/ 37208 h 160791"/>
                <a:gd name="connsiteX10" fmla="*/ 64054 w 223406"/>
                <a:gd name="connsiteY10" fmla="*/ 138268 h 160791"/>
                <a:gd name="connsiteX11" fmla="*/ 123643 w 223406"/>
                <a:gd name="connsiteY11" fmla="*/ 155258 h 160791"/>
                <a:gd name="connsiteX12" fmla="*/ 124537 w 223406"/>
                <a:gd name="connsiteY12" fmla="*/ 154746 h 160791"/>
                <a:gd name="connsiteX13" fmla="*/ 223407 w 223406"/>
                <a:gd name="connsiteY13" fmla="*/ 98644 h 160791"/>
                <a:gd name="connsiteX14" fmla="*/ 222264 w 223406"/>
                <a:gd name="connsiteY14" fmla="*/ 97977 h 160791"/>
                <a:gd name="connsiteX15" fmla="*/ 205595 w 223406"/>
                <a:gd name="connsiteY15" fmla="*/ 92739 h 16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3406" h="160791">
                  <a:moveTo>
                    <a:pt x="205595" y="92739"/>
                  </a:moveTo>
                  <a:cubicBezTo>
                    <a:pt x="196472" y="89780"/>
                    <a:pt x="188069" y="84946"/>
                    <a:pt x="180925" y="78546"/>
                  </a:cubicBezTo>
                  <a:lnTo>
                    <a:pt x="105487" y="121409"/>
                  </a:lnTo>
                  <a:cubicBezTo>
                    <a:pt x="102941" y="122890"/>
                    <a:pt x="99676" y="122027"/>
                    <a:pt x="98195" y="119481"/>
                  </a:cubicBezTo>
                  <a:cubicBezTo>
                    <a:pt x="98181" y="119457"/>
                    <a:pt x="98167" y="119433"/>
                    <a:pt x="98153" y="119409"/>
                  </a:cubicBezTo>
                  <a:lnTo>
                    <a:pt x="31478" y="2537"/>
                  </a:lnTo>
                  <a:cubicBezTo>
                    <a:pt x="25090" y="328"/>
                    <a:pt x="18294" y="-453"/>
                    <a:pt x="11571" y="251"/>
                  </a:cubicBezTo>
                  <a:cubicBezTo>
                    <a:pt x="3856" y="1775"/>
                    <a:pt x="-2907" y="10728"/>
                    <a:pt x="1284" y="17301"/>
                  </a:cubicBezTo>
                  <a:cubicBezTo>
                    <a:pt x="9302" y="17506"/>
                    <a:pt x="16585" y="22022"/>
                    <a:pt x="20334" y="29112"/>
                  </a:cubicBezTo>
                  <a:cubicBezTo>
                    <a:pt x="16226" y="32379"/>
                    <a:pt x="11711" y="35101"/>
                    <a:pt x="6904" y="37208"/>
                  </a:cubicBezTo>
                  <a:lnTo>
                    <a:pt x="64054" y="138268"/>
                  </a:lnTo>
                  <a:cubicBezTo>
                    <a:pt x="75817" y="159415"/>
                    <a:pt x="102496" y="167022"/>
                    <a:pt x="123643" y="155258"/>
                  </a:cubicBezTo>
                  <a:cubicBezTo>
                    <a:pt x="123943" y="155091"/>
                    <a:pt x="124241" y="154921"/>
                    <a:pt x="124537" y="154746"/>
                  </a:cubicBezTo>
                  <a:lnTo>
                    <a:pt x="223407" y="98644"/>
                  </a:lnTo>
                  <a:lnTo>
                    <a:pt x="222264" y="97977"/>
                  </a:lnTo>
                  <a:cubicBezTo>
                    <a:pt x="216806" y="95932"/>
                    <a:pt x="211242" y="94184"/>
                    <a:pt x="205595" y="92739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50" name="Рисунок 188">
              <a:extLst>
                <a:ext uri="{FF2B5EF4-FFF2-40B4-BE49-F238E27FC236}">
                  <a16:creationId xmlns:a16="http://schemas.microsoft.com/office/drawing/2014/main" id="{9B87C0CE-0CF2-454A-9765-35BDCFF48790}"/>
                </a:ext>
              </a:extLst>
            </p:cNvPr>
            <p:cNvGrpSpPr/>
            <p:nvPr/>
          </p:nvGrpSpPr>
          <p:grpSpPr>
            <a:xfrm>
              <a:off x="9016466" y="2791157"/>
              <a:ext cx="1017287" cy="791678"/>
              <a:chOff x="9016466" y="2791157"/>
              <a:chExt cx="1017287" cy="791678"/>
            </a:xfrm>
            <a:solidFill>
              <a:srgbClr val="000000"/>
            </a:solidFill>
          </p:grpSpPr>
          <p:sp>
            <p:nvSpPr>
              <p:cNvPr id="251" name="Полилиния: фигура 250">
                <a:extLst>
                  <a:ext uri="{FF2B5EF4-FFF2-40B4-BE49-F238E27FC236}">
                    <a16:creationId xmlns:a16="http://schemas.microsoft.com/office/drawing/2014/main" id="{A47339C6-FEE3-4FE4-B09F-8F85BC1EFCD6}"/>
                  </a:ext>
                </a:extLst>
              </p:cNvPr>
              <p:cNvSpPr/>
              <p:nvPr/>
            </p:nvSpPr>
            <p:spPr>
              <a:xfrm>
                <a:off x="9172722" y="3356001"/>
                <a:ext cx="111903" cy="87718"/>
              </a:xfrm>
              <a:custGeom>
                <a:avLst/>
                <a:gdLst>
                  <a:gd name="connsiteX0" fmla="*/ 111728 w 111903"/>
                  <a:gd name="connsiteY0" fmla="*/ 51911 h 87718"/>
                  <a:gd name="connsiteX1" fmla="*/ 104013 w 111903"/>
                  <a:gd name="connsiteY1" fmla="*/ 20764 h 87718"/>
                  <a:gd name="connsiteX2" fmla="*/ 92297 w 111903"/>
                  <a:gd name="connsiteY2" fmla="*/ 0 h 87718"/>
                  <a:gd name="connsiteX3" fmla="*/ 69056 w 111903"/>
                  <a:gd name="connsiteY3" fmla="*/ 13144 h 87718"/>
                  <a:gd name="connsiteX4" fmla="*/ 81725 w 111903"/>
                  <a:gd name="connsiteY4" fmla="*/ 35433 h 87718"/>
                  <a:gd name="connsiteX5" fmla="*/ 77629 w 111903"/>
                  <a:gd name="connsiteY5" fmla="*/ 57817 h 87718"/>
                  <a:gd name="connsiteX6" fmla="*/ 56293 w 111903"/>
                  <a:gd name="connsiteY6" fmla="*/ 49911 h 87718"/>
                  <a:gd name="connsiteX7" fmla="*/ 29146 w 111903"/>
                  <a:gd name="connsiteY7" fmla="*/ 1714 h 87718"/>
                  <a:gd name="connsiteX8" fmla="*/ 0 w 111903"/>
                  <a:gd name="connsiteY8" fmla="*/ 7429 h 87718"/>
                  <a:gd name="connsiteX9" fmla="*/ 31051 w 111903"/>
                  <a:gd name="connsiteY9" fmla="*/ 62198 h 87718"/>
                  <a:gd name="connsiteX10" fmla="*/ 89916 w 111903"/>
                  <a:gd name="connsiteY10" fmla="*/ 81248 h 87718"/>
                  <a:gd name="connsiteX11" fmla="*/ 100489 w 111903"/>
                  <a:gd name="connsiteY11" fmla="*/ 73342 h 87718"/>
                  <a:gd name="connsiteX12" fmla="*/ 105537 w 111903"/>
                  <a:gd name="connsiteY12" fmla="*/ 55245 h 87718"/>
                  <a:gd name="connsiteX13" fmla="*/ 111728 w 111903"/>
                  <a:gd name="connsiteY13" fmla="*/ 51911 h 8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903" h="87718">
                    <a:moveTo>
                      <a:pt x="111728" y="51911"/>
                    </a:moveTo>
                    <a:cubicBezTo>
                      <a:pt x="112648" y="40963"/>
                      <a:pt x="109936" y="30017"/>
                      <a:pt x="104013" y="20764"/>
                    </a:cubicBezTo>
                    <a:lnTo>
                      <a:pt x="92297" y="0"/>
                    </a:lnTo>
                    <a:lnTo>
                      <a:pt x="69056" y="13144"/>
                    </a:lnTo>
                    <a:lnTo>
                      <a:pt x="81725" y="35433"/>
                    </a:lnTo>
                    <a:cubicBezTo>
                      <a:pt x="88011" y="46577"/>
                      <a:pt x="85439" y="53435"/>
                      <a:pt x="77629" y="57817"/>
                    </a:cubicBezTo>
                    <a:cubicBezTo>
                      <a:pt x="69818" y="62198"/>
                      <a:pt x="62579" y="61055"/>
                      <a:pt x="56293" y="49911"/>
                    </a:cubicBezTo>
                    <a:lnTo>
                      <a:pt x="29146" y="1714"/>
                    </a:lnTo>
                    <a:lnTo>
                      <a:pt x="0" y="7429"/>
                    </a:lnTo>
                    <a:lnTo>
                      <a:pt x="31051" y="62198"/>
                    </a:lnTo>
                    <a:cubicBezTo>
                      <a:pt x="45244" y="87249"/>
                      <a:pt x="65818" y="94393"/>
                      <a:pt x="89916" y="81248"/>
                    </a:cubicBezTo>
                    <a:cubicBezTo>
                      <a:pt x="93747" y="79050"/>
                      <a:pt x="97297" y="76395"/>
                      <a:pt x="100489" y="73342"/>
                    </a:cubicBezTo>
                    <a:cubicBezTo>
                      <a:pt x="97699" y="66874"/>
                      <a:pt x="99802" y="59335"/>
                      <a:pt x="105537" y="55245"/>
                    </a:cubicBezTo>
                    <a:cubicBezTo>
                      <a:pt x="107404" y="53802"/>
                      <a:pt x="109496" y="52676"/>
                      <a:pt x="111728" y="519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2" name="Полилиния: фигура 251">
                <a:extLst>
                  <a:ext uri="{FF2B5EF4-FFF2-40B4-BE49-F238E27FC236}">
                    <a16:creationId xmlns:a16="http://schemas.microsoft.com/office/drawing/2014/main" id="{B484F310-A006-4CD8-BB01-F0880B652631}"/>
                  </a:ext>
                </a:extLst>
              </p:cNvPr>
              <p:cNvSpPr/>
              <p:nvPr/>
            </p:nvSpPr>
            <p:spPr>
              <a:xfrm>
                <a:off x="9150120" y="3270473"/>
                <a:ext cx="89372" cy="76098"/>
              </a:xfrm>
              <a:custGeom>
                <a:avLst/>
                <a:gdLst>
                  <a:gd name="connsiteX0" fmla="*/ 7648 w 89372"/>
                  <a:gd name="connsiteY0" fmla="*/ 66573 h 76098"/>
                  <a:gd name="connsiteX1" fmla="*/ 13172 w 89372"/>
                  <a:gd name="connsiteY1" fmla="*/ 76098 h 76098"/>
                  <a:gd name="connsiteX2" fmla="*/ 45271 w 89372"/>
                  <a:gd name="connsiteY2" fmla="*/ 76098 h 76098"/>
                  <a:gd name="connsiteX3" fmla="*/ 31270 w 89372"/>
                  <a:gd name="connsiteY3" fmla="*/ 51333 h 76098"/>
                  <a:gd name="connsiteX4" fmla="*/ 35270 w 89372"/>
                  <a:gd name="connsiteY4" fmla="*/ 28759 h 76098"/>
                  <a:gd name="connsiteX5" fmla="*/ 56701 w 89372"/>
                  <a:gd name="connsiteY5" fmla="*/ 36950 h 76098"/>
                  <a:gd name="connsiteX6" fmla="*/ 66226 w 89372"/>
                  <a:gd name="connsiteY6" fmla="*/ 53619 h 76098"/>
                  <a:gd name="connsiteX7" fmla="*/ 89372 w 89372"/>
                  <a:gd name="connsiteY7" fmla="*/ 40475 h 76098"/>
                  <a:gd name="connsiteX8" fmla="*/ 80800 w 89372"/>
                  <a:gd name="connsiteY8" fmla="*/ 25330 h 76098"/>
                  <a:gd name="connsiteX9" fmla="*/ 21935 w 89372"/>
                  <a:gd name="connsiteY9" fmla="*/ 6851 h 76098"/>
                  <a:gd name="connsiteX10" fmla="*/ 7457 w 89372"/>
                  <a:gd name="connsiteY10" fmla="*/ 18662 h 76098"/>
                  <a:gd name="connsiteX11" fmla="*/ 24412 w 89372"/>
                  <a:gd name="connsiteY11" fmla="*/ 21044 h 76098"/>
                  <a:gd name="connsiteX12" fmla="*/ 1552 w 89372"/>
                  <a:gd name="connsiteY12" fmla="*/ 29616 h 76098"/>
                  <a:gd name="connsiteX13" fmla="*/ 7648 w 89372"/>
                  <a:gd name="connsiteY13" fmla="*/ 66573 h 7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372" h="76098">
                    <a:moveTo>
                      <a:pt x="7648" y="66573"/>
                    </a:moveTo>
                    <a:lnTo>
                      <a:pt x="13172" y="76098"/>
                    </a:lnTo>
                    <a:lnTo>
                      <a:pt x="45271" y="76098"/>
                    </a:lnTo>
                    <a:lnTo>
                      <a:pt x="31270" y="51333"/>
                    </a:lnTo>
                    <a:cubicBezTo>
                      <a:pt x="24983" y="40189"/>
                      <a:pt x="27460" y="33140"/>
                      <a:pt x="35270" y="28759"/>
                    </a:cubicBezTo>
                    <a:cubicBezTo>
                      <a:pt x="43081" y="24377"/>
                      <a:pt x="50415" y="25711"/>
                      <a:pt x="56701" y="36950"/>
                    </a:cubicBezTo>
                    <a:lnTo>
                      <a:pt x="66226" y="53619"/>
                    </a:lnTo>
                    <a:lnTo>
                      <a:pt x="89372" y="40475"/>
                    </a:lnTo>
                    <a:lnTo>
                      <a:pt x="80800" y="25330"/>
                    </a:lnTo>
                    <a:cubicBezTo>
                      <a:pt x="66607" y="374"/>
                      <a:pt x="46033" y="-6865"/>
                      <a:pt x="21935" y="6851"/>
                    </a:cubicBezTo>
                    <a:cubicBezTo>
                      <a:pt x="16403" y="9834"/>
                      <a:pt x="11490" y="13843"/>
                      <a:pt x="7457" y="18662"/>
                    </a:cubicBezTo>
                    <a:cubicBezTo>
                      <a:pt x="12931" y="20421"/>
                      <a:pt x="18665" y="21227"/>
                      <a:pt x="24412" y="21044"/>
                    </a:cubicBezTo>
                    <a:lnTo>
                      <a:pt x="1552" y="29616"/>
                    </a:lnTo>
                    <a:cubicBezTo>
                      <a:pt x="-1838" y="42238"/>
                      <a:pt x="384" y="55708"/>
                      <a:pt x="7648" y="665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3" name="Полилиния: фигура 252">
                <a:extLst>
                  <a:ext uri="{FF2B5EF4-FFF2-40B4-BE49-F238E27FC236}">
                    <a16:creationId xmlns:a16="http://schemas.microsoft.com/office/drawing/2014/main" id="{96E487C3-6C92-4939-B70C-8BEF44149D4D}"/>
                  </a:ext>
                </a:extLst>
              </p:cNvPr>
              <p:cNvSpPr/>
              <p:nvPr/>
            </p:nvSpPr>
            <p:spPr>
              <a:xfrm>
                <a:off x="9312548" y="3180360"/>
                <a:ext cx="46970" cy="56578"/>
              </a:xfrm>
              <a:custGeom>
                <a:avLst/>
                <a:gdLst>
                  <a:gd name="connsiteX0" fmla="*/ 23241 w 46970"/>
                  <a:gd name="connsiteY0" fmla="*/ 55150 h 56578"/>
                  <a:gd name="connsiteX1" fmla="*/ 32766 w 46970"/>
                  <a:gd name="connsiteY1" fmla="*/ 51435 h 56578"/>
                  <a:gd name="connsiteX2" fmla="*/ 46768 w 46970"/>
                  <a:gd name="connsiteY2" fmla="*/ 15716 h 56578"/>
                  <a:gd name="connsiteX3" fmla="*/ 34100 w 46970"/>
                  <a:gd name="connsiteY3" fmla="*/ 0 h 56578"/>
                  <a:gd name="connsiteX4" fmla="*/ 0 w 46970"/>
                  <a:gd name="connsiteY4" fmla="*/ 19050 h 56578"/>
                  <a:gd name="connsiteX5" fmla="*/ 21336 w 46970"/>
                  <a:gd name="connsiteY5" fmla="*/ 56579 h 56578"/>
                  <a:gd name="connsiteX6" fmla="*/ 23241 w 46970"/>
                  <a:gd name="connsiteY6" fmla="*/ 55150 h 5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70" h="56578">
                    <a:moveTo>
                      <a:pt x="23241" y="55150"/>
                    </a:moveTo>
                    <a:cubicBezTo>
                      <a:pt x="26296" y="53623"/>
                      <a:pt x="29484" y="52379"/>
                      <a:pt x="32766" y="51435"/>
                    </a:cubicBezTo>
                    <a:cubicBezTo>
                      <a:pt x="45053" y="45910"/>
                      <a:pt x="47816" y="28194"/>
                      <a:pt x="46768" y="15716"/>
                    </a:cubicBezTo>
                    <a:lnTo>
                      <a:pt x="34100" y="0"/>
                    </a:lnTo>
                    <a:lnTo>
                      <a:pt x="0" y="19050"/>
                    </a:lnTo>
                    <a:lnTo>
                      <a:pt x="21336" y="56579"/>
                    </a:lnTo>
                    <a:cubicBezTo>
                      <a:pt x="21893" y="56007"/>
                      <a:pt x="22536" y="55525"/>
                      <a:pt x="23241" y="551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4" name="Полилиния: фигура 253">
                <a:extLst>
                  <a:ext uri="{FF2B5EF4-FFF2-40B4-BE49-F238E27FC236}">
                    <a16:creationId xmlns:a16="http://schemas.microsoft.com/office/drawing/2014/main" id="{59F97CA3-5033-4BF3-8470-ED5963DD5235}"/>
                  </a:ext>
                </a:extLst>
              </p:cNvPr>
              <p:cNvSpPr/>
              <p:nvPr/>
            </p:nvSpPr>
            <p:spPr>
              <a:xfrm>
                <a:off x="9338933" y="3140927"/>
                <a:ext cx="165258" cy="214217"/>
              </a:xfrm>
              <a:custGeom>
                <a:avLst/>
                <a:gdLst>
                  <a:gd name="connsiteX0" fmla="*/ 142113 w 165258"/>
                  <a:gd name="connsiteY0" fmla="*/ 169164 h 214217"/>
                  <a:gd name="connsiteX1" fmla="*/ 165259 w 165258"/>
                  <a:gd name="connsiteY1" fmla="*/ 156019 h 214217"/>
                  <a:gd name="connsiteX2" fmla="*/ 76771 w 165258"/>
                  <a:gd name="connsiteY2" fmla="*/ 0 h 214217"/>
                  <a:gd name="connsiteX3" fmla="*/ 54769 w 165258"/>
                  <a:gd name="connsiteY3" fmla="*/ 12382 h 214217"/>
                  <a:gd name="connsiteX4" fmla="*/ 67056 w 165258"/>
                  <a:gd name="connsiteY4" fmla="*/ 22574 h 214217"/>
                  <a:gd name="connsiteX5" fmla="*/ 44387 w 165258"/>
                  <a:gd name="connsiteY5" fmla="*/ 23908 h 214217"/>
                  <a:gd name="connsiteX6" fmla="*/ 88963 w 165258"/>
                  <a:gd name="connsiteY6" fmla="*/ 139446 h 214217"/>
                  <a:gd name="connsiteX7" fmla="*/ 88963 w 165258"/>
                  <a:gd name="connsiteY7" fmla="*/ 139446 h 214217"/>
                  <a:gd name="connsiteX8" fmla="*/ 32575 w 165258"/>
                  <a:gd name="connsiteY8" fmla="*/ 69151 h 214217"/>
                  <a:gd name="connsiteX9" fmla="*/ 29146 w 165258"/>
                  <a:gd name="connsiteY9" fmla="*/ 77438 h 214217"/>
                  <a:gd name="connsiteX10" fmla="*/ 20860 w 165258"/>
                  <a:gd name="connsiteY10" fmla="*/ 81629 h 214217"/>
                  <a:gd name="connsiteX11" fmla="*/ 17431 w 165258"/>
                  <a:gd name="connsiteY11" fmla="*/ 88963 h 214217"/>
                  <a:gd name="connsiteX12" fmla="*/ 10954 w 165258"/>
                  <a:gd name="connsiteY12" fmla="*/ 93154 h 214217"/>
                  <a:gd name="connsiteX13" fmla="*/ 4191 w 165258"/>
                  <a:gd name="connsiteY13" fmla="*/ 101155 h 214217"/>
                  <a:gd name="connsiteX14" fmla="*/ 0 w 165258"/>
                  <a:gd name="connsiteY14" fmla="*/ 103727 h 214217"/>
                  <a:gd name="connsiteX15" fmla="*/ 62675 w 165258"/>
                  <a:gd name="connsiteY15" fmla="*/ 214217 h 214217"/>
                  <a:gd name="connsiteX16" fmla="*/ 84011 w 165258"/>
                  <a:gd name="connsiteY16" fmla="*/ 202025 h 214217"/>
                  <a:gd name="connsiteX17" fmla="*/ 21431 w 165258"/>
                  <a:gd name="connsiteY17" fmla="*/ 91726 h 214217"/>
                  <a:gd name="connsiteX18" fmla="*/ 21431 w 165258"/>
                  <a:gd name="connsiteY18" fmla="*/ 91726 h 214217"/>
                  <a:gd name="connsiteX19" fmla="*/ 101822 w 165258"/>
                  <a:gd name="connsiteY19" fmla="*/ 191929 h 214217"/>
                  <a:gd name="connsiteX20" fmla="*/ 125063 w 165258"/>
                  <a:gd name="connsiteY20" fmla="*/ 178784 h 214217"/>
                  <a:gd name="connsiteX21" fmla="*/ 78105 w 165258"/>
                  <a:gd name="connsiteY21" fmla="*/ 57531 h 214217"/>
                  <a:gd name="connsiteX22" fmla="*/ 78105 w 165258"/>
                  <a:gd name="connsiteY22" fmla="*/ 57531 h 214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5258" h="214217">
                    <a:moveTo>
                      <a:pt x="142113" y="169164"/>
                    </a:moveTo>
                    <a:lnTo>
                      <a:pt x="165259" y="156019"/>
                    </a:lnTo>
                    <a:lnTo>
                      <a:pt x="76771" y="0"/>
                    </a:lnTo>
                    <a:lnTo>
                      <a:pt x="54769" y="12382"/>
                    </a:lnTo>
                    <a:cubicBezTo>
                      <a:pt x="61817" y="14097"/>
                      <a:pt x="66866" y="17431"/>
                      <a:pt x="67056" y="22574"/>
                    </a:cubicBezTo>
                    <a:cubicBezTo>
                      <a:pt x="60198" y="23527"/>
                      <a:pt x="51816" y="22574"/>
                      <a:pt x="44387" y="23908"/>
                    </a:cubicBezTo>
                    <a:lnTo>
                      <a:pt x="88963" y="139446"/>
                    </a:lnTo>
                    <a:lnTo>
                      <a:pt x="88963" y="139446"/>
                    </a:lnTo>
                    <a:lnTo>
                      <a:pt x="32575" y="69151"/>
                    </a:lnTo>
                    <a:cubicBezTo>
                      <a:pt x="32886" y="72313"/>
                      <a:pt x="31600" y="75421"/>
                      <a:pt x="29146" y="77438"/>
                    </a:cubicBezTo>
                    <a:cubicBezTo>
                      <a:pt x="26575" y="79248"/>
                      <a:pt x="22860" y="79248"/>
                      <a:pt x="20860" y="81629"/>
                    </a:cubicBezTo>
                    <a:cubicBezTo>
                      <a:pt x="18859" y="84010"/>
                      <a:pt x="19145" y="86868"/>
                      <a:pt x="17431" y="88963"/>
                    </a:cubicBezTo>
                    <a:cubicBezTo>
                      <a:pt x="15716" y="91059"/>
                      <a:pt x="13049" y="91630"/>
                      <a:pt x="10954" y="93154"/>
                    </a:cubicBezTo>
                    <a:cubicBezTo>
                      <a:pt x="8858" y="94678"/>
                      <a:pt x="6572" y="98584"/>
                      <a:pt x="4191" y="101155"/>
                    </a:cubicBezTo>
                    <a:cubicBezTo>
                      <a:pt x="3043" y="102365"/>
                      <a:pt x="1598" y="103252"/>
                      <a:pt x="0" y="103727"/>
                    </a:cubicBezTo>
                    <a:lnTo>
                      <a:pt x="62675" y="214217"/>
                    </a:lnTo>
                    <a:lnTo>
                      <a:pt x="84011" y="202025"/>
                    </a:lnTo>
                    <a:lnTo>
                      <a:pt x="21431" y="91726"/>
                    </a:lnTo>
                    <a:lnTo>
                      <a:pt x="21431" y="91726"/>
                    </a:lnTo>
                    <a:lnTo>
                      <a:pt x="101822" y="191929"/>
                    </a:lnTo>
                    <a:lnTo>
                      <a:pt x="125063" y="178784"/>
                    </a:lnTo>
                    <a:lnTo>
                      <a:pt x="78105" y="57531"/>
                    </a:lnTo>
                    <a:lnTo>
                      <a:pt x="78105" y="5753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5" name="Полилиния: фигура 254">
                <a:extLst>
                  <a:ext uri="{FF2B5EF4-FFF2-40B4-BE49-F238E27FC236}">
                    <a16:creationId xmlns:a16="http://schemas.microsoft.com/office/drawing/2014/main" id="{B5AC275A-AE20-417C-A0CF-2C5858E3DC1D}"/>
                  </a:ext>
                </a:extLst>
              </p:cNvPr>
              <p:cNvSpPr/>
              <p:nvPr/>
            </p:nvSpPr>
            <p:spPr>
              <a:xfrm>
                <a:off x="9433516" y="3103522"/>
                <a:ext cx="113918" cy="183708"/>
              </a:xfrm>
              <a:custGeom>
                <a:avLst/>
                <a:gdLst>
                  <a:gd name="connsiteX0" fmla="*/ 106108 w 113918"/>
                  <a:gd name="connsiteY0" fmla="*/ 70742 h 183708"/>
                  <a:gd name="connsiteX1" fmla="*/ 113252 w 113918"/>
                  <a:gd name="connsiteY1" fmla="*/ 79124 h 183708"/>
                  <a:gd name="connsiteX2" fmla="*/ 106108 w 113918"/>
                  <a:gd name="connsiteY2" fmla="*/ 45310 h 183708"/>
                  <a:gd name="connsiteX3" fmla="*/ 94583 w 113918"/>
                  <a:gd name="connsiteY3" fmla="*/ 24926 h 183708"/>
                  <a:gd name="connsiteX4" fmla="*/ 36100 w 113918"/>
                  <a:gd name="connsiteY4" fmla="*/ 7115 h 183708"/>
                  <a:gd name="connsiteX5" fmla="*/ 0 w 113918"/>
                  <a:gd name="connsiteY5" fmla="*/ 27593 h 183708"/>
                  <a:gd name="connsiteX6" fmla="*/ 88582 w 113918"/>
                  <a:gd name="connsiteY6" fmla="*/ 183708 h 183708"/>
                  <a:gd name="connsiteX7" fmla="*/ 111538 w 113918"/>
                  <a:gd name="connsiteY7" fmla="*/ 170659 h 183708"/>
                  <a:gd name="connsiteX8" fmla="*/ 88773 w 113918"/>
                  <a:gd name="connsiteY8" fmla="*/ 156943 h 183708"/>
                  <a:gd name="connsiteX9" fmla="*/ 80867 w 113918"/>
                  <a:gd name="connsiteY9" fmla="*/ 148466 h 183708"/>
                  <a:gd name="connsiteX10" fmla="*/ 82010 w 113918"/>
                  <a:gd name="connsiteY10" fmla="*/ 137512 h 183708"/>
                  <a:gd name="connsiteX11" fmla="*/ 93821 w 113918"/>
                  <a:gd name="connsiteY11" fmla="*/ 135893 h 183708"/>
                  <a:gd name="connsiteX12" fmla="*/ 79819 w 113918"/>
                  <a:gd name="connsiteY12" fmla="*/ 111128 h 183708"/>
                  <a:gd name="connsiteX13" fmla="*/ 91440 w 113918"/>
                  <a:gd name="connsiteY13" fmla="*/ 104555 h 183708"/>
                  <a:gd name="connsiteX14" fmla="*/ 107728 w 113918"/>
                  <a:gd name="connsiteY14" fmla="*/ 90458 h 183708"/>
                  <a:gd name="connsiteX15" fmla="*/ 106108 w 113918"/>
                  <a:gd name="connsiteY15" fmla="*/ 70742 h 183708"/>
                  <a:gd name="connsiteX16" fmla="*/ 78772 w 113918"/>
                  <a:gd name="connsiteY16" fmla="*/ 82743 h 183708"/>
                  <a:gd name="connsiteX17" fmla="*/ 67151 w 113918"/>
                  <a:gd name="connsiteY17" fmla="*/ 89315 h 183708"/>
                  <a:gd name="connsiteX18" fmla="*/ 37147 w 113918"/>
                  <a:gd name="connsiteY18" fmla="*/ 36452 h 183708"/>
                  <a:gd name="connsiteX19" fmla="*/ 48768 w 113918"/>
                  <a:gd name="connsiteY19" fmla="*/ 29879 h 183708"/>
                  <a:gd name="connsiteX20" fmla="*/ 69151 w 113918"/>
                  <a:gd name="connsiteY20" fmla="*/ 37785 h 183708"/>
                  <a:gd name="connsiteX21" fmla="*/ 82486 w 113918"/>
                  <a:gd name="connsiteY21" fmla="*/ 61217 h 183708"/>
                  <a:gd name="connsiteX22" fmla="*/ 78772 w 113918"/>
                  <a:gd name="connsiteY22" fmla="*/ 82743 h 18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3918" h="183708">
                    <a:moveTo>
                      <a:pt x="106108" y="70742"/>
                    </a:moveTo>
                    <a:cubicBezTo>
                      <a:pt x="109528" y="72451"/>
                      <a:pt x="112106" y="75477"/>
                      <a:pt x="113252" y="79124"/>
                    </a:cubicBezTo>
                    <a:cubicBezTo>
                      <a:pt x="115256" y="67354"/>
                      <a:pt x="112702" y="55263"/>
                      <a:pt x="106108" y="45310"/>
                    </a:cubicBezTo>
                    <a:lnTo>
                      <a:pt x="94583" y="24926"/>
                    </a:lnTo>
                    <a:cubicBezTo>
                      <a:pt x="80391" y="-29"/>
                      <a:pt x="60674" y="-6792"/>
                      <a:pt x="36100" y="7115"/>
                    </a:cubicBezTo>
                    <a:lnTo>
                      <a:pt x="0" y="27593"/>
                    </a:lnTo>
                    <a:lnTo>
                      <a:pt x="88582" y="183708"/>
                    </a:lnTo>
                    <a:lnTo>
                      <a:pt x="111538" y="170659"/>
                    </a:lnTo>
                    <a:cubicBezTo>
                      <a:pt x="104108" y="165992"/>
                      <a:pt x="95821" y="161991"/>
                      <a:pt x="88773" y="156943"/>
                    </a:cubicBezTo>
                    <a:cubicBezTo>
                      <a:pt x="85464" y="154830"/>
                      <a:pt x="82744" y="151914"/>
                      <a:pt x="80867" y="148466"/>
                    </a:cubicBezTo>
                    <a:cubicBezTo>
                      <a:pt x="79048" y="144910"/>
                      <a:pt x="79496" y="140616"/>
                      <a:pt x="82010" y="137512"/>
                    </a:cubicBezTo>
                    <a:cubicBezTo>
                      <a:pt x="85303" y="134735"/>
                      <a:pt x="89902" y="134104"/>
                      <a:pt x="93821" y="135893"/>
                    </a:cubicBezTo>
                    <a:lnTo>
                      <a:pt x="79819" y="111128"/>
                    </a:lnTo>
                    <a:lnTo>
                      <a:pt x="91440" y="104555"/>
                    </a:lnTo>
                    <a:cubicBezTo>
                      <a:pt x="97827" y="101093"/>
                      <a:pt x="103385" y="96283"/>
                      <a:pt x="107728" y="90458"/>
                    </a:cubicBezTo>
                    <a:cubicBezTo>
                      <a:pt x="102870" y="82743"/>
                      <a:pt x="94393" y="66360"/>
                      <a:pt x="106108" y="70742"/>
                    </a:cubicBezTo>
                    <a:close/>
                    <a:moveTo>
                      <a:pt x="78772" y="82743"/>
                    </a:moveTo>
                    <a:lnTo>
                      <a:pt x="67151" y="89315"/>
                    </a:lnTo>
                    <a:lnTo>
                      <a:pt x="37147" y="36452"/>
                    </a:lnTo>
                    <a:lnTo>
                      <a:pt x="48768" y="29879"/>
                    </a:lnTo>
                    <a:cubicBezTo>
                      <a:pt x="56578" y="25498"/>
                      <a:pt x="62865" y="26641"/>
                      <a:pt x="69151" y="37785"/>
                    </a:cubicBezTo>
                    <a:lnTo>
                      <a:pt x="82486" y="61217"/>
                    </a:lnTo>
                    <a:cubicBezTo>
                      <a:pt x="88773" y="71885"/>
                      <a:pt x="86582" y="77885"/>
                      <a:pt x="78772" y="827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6" name="Полилиния: фигура 255">
                <a:extLst>
                  <a:ext uri="{FF2B5EF4-FFF2-40B4-BE49-F238E27FC236}">
                    <a16:creationId xmlns:a16="http://schemas.microsoft.com/office/drawing/2014/main" id="{BABBE3A9-3BEC-4FEA-9403-C4064B6E1D4B}"/>
                  </a:ext>
                </a:extLst>
              </p:cNvPr>
              <p:cNvSpPr/>
              <p:nvPr/>
            </p:nvSpPr>
            <p:spPr>
              <a:xfrm>
                <a:off x="9517526" y="3072442"/>
                <a:ext cx="153447" cy="167068"/>
              </a:xfrm>
              <a:custGeom>
                <a:avLst/>
                <a:gdLst>
                  <a:gd name="connsiteX0" fmla="*/ 153448 w 153447"/>
                  <a:gd name="connsiteY0" fmla="*/ 130302 h 167068"/>
                  <a:gd name="connsiteX1" fmla="*/ 140875 w 153447"/>
                  <a:gd name="connsiteY1" fmla="*/ 108013 h 167068"/>
                  <a:gd name="connsiteX2" fmla="*/ 100489 w 153447"/>
                  <a:gd name="connsiteY2" fmla="*/ 130873 h 167068"/>
                  <a:gd name="connsiteX3" fmla="*/ 41434 w 153447"/>
                  <a:gd name="connsiteY3" fmla="*/ 26765 h 167068"/>
                  <a:gd name="connsiteX4" fmla="*/ 38767 w 153447"/>
                  <a:gd name="connsiteY4" fmla="*/ 28861 h 167068"/>
                  <a:gd name="connsiteX5" fmla="*/ 32671 w 153447"/>
                  <a:gd name="connsiteY5" fmla="*/ 32195 h 167068"/>
                  <a:gd name="connsiteX6" fmla="*/ 27051 w 153447"/>
                  <a:gd name="connsiteY6" fmla="*/ 29146 h 167068"/>
                  <a:gd name="connsiteX7" fmla="*/ 27051 w 153447"/>
                  <a:gd name="connsiteY7" fmla="*/ 24670 h 167068"/>
                  <a:gd name="connsiteX8" fmla="*/ 19050 w 153447"/>
                  <a:gd name="connsiteY8" fmla="*/ 0 h 167068"/>
                  <a:gd name="connsiteX9" fmla="*/ 0 w 153447"/>
                  <a:gd name="connsiteY9" fmla="*/ 11049 h 167068"/>
                  <a:gd name="connsiteX10" fmla="*/ 88487 w 153447"/>
                  <a:gd name="connsiteY10" fmla="*/ 167068 h 16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447" h="167068">
                    <a:moveTo>
                      <a:pt x="153448" y="130302"/>
                    </a:moveTo>
                    <a:lnTo>
                      <a:pt x="140875" y="108013"/>
                    </a:lnTo>
                    <a:lnTo>
                      <a:pt x="100489" y="130873"/>
                    </a:lnTo>
                    <a:lnTo>
                      <a:pt x="41434" y="26765"/>
                    </a:lnTo>
                    <a:lnTo>
                      <a:pt x="38767" y="28861"/>
                    </a:lnTo>
                    <a:cubicBezTo>
                      <a:pt x="37042" y="30460"/>
                      <a:pt x="34948" y="31605"/>
                      <a:pt x="32671" y="32195"/>
                    </a:cubicBezTo>
                    <a:cubicBezTo>
                      <a:pt x="30299" y="32728"/>
                      <a:pt x="27898" y="31426"/>
                      <a:pt x="27051" y="29146"/>
                    </a:cubicBezTo>
                    <a:cubicBezTo>
                      <a:pt x="26722" y="27672"/>
                      <a:pt x="26722" y="26144"/>
                      <a:pt x="27051" y="24670"/>
                    </a:cubicBezTo>
                    <a:cubicBezTo>
                      <a:pt x="27066" y="15806"/>
                      <a:pt x="24264" y="7167"/>
                      <a:pt x="19050" y="0"/>
                    </a:cubicBezTo>
                    <a:lnTo>
                      <a:pt x="0" y="11049"/>
                    </a:lnTo>
                    <a:lnTo>
                      <a:pt x="88487" y="16706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7" name="Полилиния: фигура 256">
                <a:extLst>
                  <a:ext uri="{FF2B5EF4-FFF2-40B4-BE49-F238E27FC236}">
                    <a16:creationId xmlns:a16="http://schemas.microsoft.com/office/drawing/2014/main" id="{4B93FB41-2A86-4D81-9D11-A221CF26C016}"/>
                  </a:ext>
                </a:extLst>
              </p:cNvPr>
              <p:cNvSpPr/>
              <p:nvPr/>
            </p:nvSpPr>
            <p:spPr>
              <a:xfrm>
                <a:off x="9592869" y="3002242"/>
                <a:ext cx="98393" cy="153638"/>
              </a:xfrm>
              <a:custGeom>
                <a:avLst/>
                <a:gdLst>
                  <a:gd name="connsiteX0" fmla="*/ 67056 w 98393"/>
                  <a:gd name="connsiteY0" fmla="*/ 145923 h 153638"/>
                  <a:gd name="connsiteX1" fmla="*/ 82677 w 98393"/>
                  <a:gd name="connsiteY1" fmla="*/ 130112 h 153638"/>
                  <a:gd name="connsiteX2" fmla="*/ 83820 w 98393"/>
                  <a:gd name="connsiteY2" fmla="*/ 128111 h 153638"/>
                  <a:gd name="connsiteX3" fmla="*/ 74295 w 98393"/>
                  <a:gd name="connsiteY3" fmla="*/ 112109 h 153638"/>
                  <a:gd name="connsiteX4" fmla="*/ 98393 w 98393"/>
                  <a:gd name="connsiteY4" fmla="*/ 98489 h 153638"/>
                  <a:gd name="connsiteX5" fmla="*/ 96107 w 98393"/>
                  <a:gd name="connsiteY5" fmla="*/ 94393 h 153638"/>
                  <a:gd name="connsiteX6" fmla="*/ 85154 w 98393"/>
                  <a:gd name="connsiteY6" fmla="*/ 90964 h 153638"/>
                  <a:gd name="connsiteX7" fmla="*/ 88891 w 98393"/>
                  <a:gd name="connsiteY7" fmla="*/ 79857 h 153638"/>
                  <a:gd name="connsiteX8" fmla="*/ 91535 w 98393"/>
                  <a:gd name="connsiteY8" fmla="*/ 79058 h 153638"/>
                  <a:gd name="connsiteX9" fmla="*/ 96298 w 98393"/>
                  <a:gd name="connsiteY9" fmla="*/ 78296 h 153638"/>
                  <a:gd name="connsiteX10" fmla="*/ 97536 w 98393"/>
                  <a:gd name="connsiteY10" fmla="*/ 74581 h 153638"/>
                  <a:gd name="connsiteX11" fmla="*/ 95345 w 98393"/>
                  <a:gd name="connsiteY11" fmla="*/ 70771 h 153638"/>
                  <a:gd name="connsiteX12" fmla="*/ 61627 w 98393"/>
                  <a:gd name="connsiteY12" fmla="*/ 89821 h 153638"/>
                  <a:gd name="connsiteX13" fmla="*/ 37052 w 98393"/>
                  <a:gd name="connsiteY13" fmla="*/ 46387 h 153638"/>
                  <a:gd name="connsiteX14" fmla="*/ 79343 w 98393"/>
                  <a:gd name="connsiteY14" fmla="*/ 22289 h 153638"/>
                  <a:gd name="connsiteX15" fmla="*/ 66675 w 98393"/>
                  <a:gd name="connsiteY15" fmla="*/ 0 h 153638"/>
                  <a:gd name="connsiteX16" fmla="*/ 0 w 98393"/>
                  <a:gd name="connsiteY16" fmla="*/ 38100 h 153638"/>
                  <a:gd name="connsiteX17" fmla="*/ 65532 w 98393"/>
                  <a:gd name="connsiteY17" fmla="*/ 153638 h 153638"/>
                  <a:gd name="connsiteX18" fmla="*/ 67056 w 98393"/>
                  <a:gd name="connsiteY18" fmla="*/ 145923 h 153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8393" h="153638">
                    <a:moveTo>
                      <a:pt x="67056" y="145923"/>
                    </a:moveTo>
                    <a:cubicBezTo>
                      <a:pt x="69723" y="138970"/>
                      <a:pt x="78010" y="136398"/>
                      <a:pt x="82677" y="130112"/>
                    </a:cubicBezTo>
                    <a:cubicBezTo>
                      <a:pt x="83093" y="129466"/>
                      <a:pt x="83475" y="128798"/>
                      <a:pt x="83820" y="128111"/>
                    </a:cubicBezTo>
                    <a:lnTo>
                      <a:pt x="74295" y="112109"/>
                    </a:lnTo>
                    <a:lnTo>
                      <a:pt x="98393" y="98489"/>
                    </a:lnTo>
                    <a:cubicBezTo>
                      <a:pt x="97951" y="96968"/>
                      <a:pt x="97169" y="95568"/>
                      <a:pt x="96107" y="94393"/>
                    </a:cubicBezTo>
                    <a:cubicBezTo>
                      <a:pt x="92650" y="92703"/>
                      <a:pt x="88957" y="91547"/>
                      <a:pt x="85154" y="90964"/>
                    </a:cubicBezTo>
                    <a:cubicBezTo>
                      <a:pt x="83118" y="86865"/>
                      <a:pt x="84791" y="81892"/>
                      <a:pt x="88891" y="79857"/>
                    </a:cubicBezTo>
                    <a:cubicBezTo>
                      <a:pt x="89721" y="79444"/>
                      <a:pt x="90615" y="79174"/>
                      <a:pt x="91535" y="79058"/>
                    </a:cubicBezTo>
                    <a:cubicBezTo>
                      <a:pt x="93154" y="79058"/>
                      <a:pt x="95059" y="79058"/>
                      <a:pt x="96298" y="78296"/>
                    </a:cubicBezTo>
                    <a:cubicBezTo>
                      <a:pt x="97166" y="77259"/>
                      <a:pt x="97609" y="75931"/>
                      <a:pt x="97536" y="74581"/>
                    </a:cubicBezTo>
                    <a:lnTo>
                      <a:pt x="95345" y="70771"/>
                    </a:lnTo>
                    <a:lnTo>
                      <a:pt x="61627" y="89821"/>
                    </a:lnTo>
                    <a:lnTo>
                      <a:pt x="37052" y="46387"/>
                    </a:lnTo>
                    <a:lnTo>
                      <a:pt x="79343" y="22289"/>
                    </a:lnTo>
                    <a:lnTo>
                      <a:pt x="66675" y="0"/>
                    </a:lnTo>
                    <a:lnTo>
                      <a:pt x="0" y="38100"/>
                    </a:lnTo>
                    <a:lnTo>
                      <a:pt x="65532" y="153638"/>
                    </a:lnTo>
                    <a:cubicBezTo>
                      <a:pt x="65646" y="151004"/>
                      <a:pt x="66160" y="148403"/>
                      <a:pt x="67056" y="1459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8" name="Полилиния: фигура 257">
                <a:extLst>
                  <a:ext uri="{FF2B5EF4-FFF2-40B4-BE49-F238E27FC236}">
                    <a16:creationId xmlns:a16="http://schemas.microsoft.com/office/drawing/2014/main" id="{82A92068-9D6D-49ED-85D7-3A976819D657}"/>
                  </a:ext>
                </a:extLst>
              </p:cNvPr>
              <p:cNvSpPr/>
              <p:nvPr/>
            </p:nvSpPr>
            <p:spPr>
              <a:xfrm>
                <a:off x="9659830" y="3136450"/>
                <a:ext cx="88772" cy="60674"/>
              </a:xfrm>
              <a:custGeom>
                <a:avLst/>
                <a:gdLst>
                  <a:gd name="connsiteX0" fmla="*/ 88773 w 88772"/>
                  <a:gd name="connsiteY0" fmla="*/ 22288 h 60674"/>
                  <a:gd name="connsiteX1" fmla="*/ 76105 w 88772"/>
                  <a:gd name="connsiteY1" fmla="*/ 0 h 60674"/>
                  <a:gd name="connsiteX2" fmla="*/ 33718 w 88772"/>
                  <a:gd name="connsiteY2" fmla="*/ 24003 h 60674"/>
                  <a:gd name="connsiteX3" fmla="*/ 21050 w 88772"/>
                  <a:gd name="connsiteY3" fmla="*/ 2191 h 60674"/>
                  <a:gd name="connsiteX4" fmla="*/ 5429 w 88772"/>
                  <a:gd name="connsiteY4" fmla="*/ 16859 h 60674"/>
                  <a:gd name="connsiteX5" fmla="*/ 0 w 88772"/>
                  <a:gd name="connsiteY5" fmla="*/ 22098 h 60674"/>
                  <a:gd name="connsiteX6" fmla="*/ 21908 w 88772"/>
                  <a:gd name="connsiteY6" fmla="*/ 60674 h 6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772" h="60674">
                    <a:moveTo>
                      <a:pt x="88773" y="22288"/>
                    </a:moveTo>
                    <a:lnTo>
                      <a:pt x="76105" y="0"/>
                    </a:lnTo>
                    <a:lnTo>
                      <a:pt x="33718" y="24003"/>
                    </a:lnTo>
                    <a:lnTo>
                      <a:pt x="21050" y="2191"/>
                    </a:lnTo>
                    <a:lnTo>
                      <a:pt x="5429" y="16859"/>
                    </a:lnTo>
                    <a:lnTo>
                      <a:pt x="0" y="22098"/>
                    </a:lnTo>
                    <a:lnTo>
                      <a:pt x="21908" y="6067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9" name="Полилиния: фигура 258">
                <a:extLst>
                  <a:ext uri="{FF2B5EF4-FFF2-40B4-BE49-F238E27FC236}">
                    <a16:creationId xmlns:a16="http://schemas.microsoft.com/office/drawing/2014/main" id="{C88BE6CA-965D-49BA-BC9F-3B065BD4DD1B}"/>
                  </a:ext>
                </a:extLst>
              </p:cNvPr>
              <p:cNvSpPr/>
              <p:nvPr/>
            </p:nvSpPr>
            <p:spPr>
              <a:xfrm>
                <a:off x="9668117" y="2955094"/>
                <a:ext cx="138969" cy="184118"/>
              </a:xfrm>
              <a:custGeom>
                <a:avLst/>
                <a:gdLst>
                  <a:gd name="connsiteX0" fmla="*/ 48958 w 138969"/>
                  <a:gd name="connsiteY0" fmla="*/ 22384 h 184118"/>
                  <a:gd name="connsiteX1" fmla="*/ 43339 w 138969"/>
                  <a:gd name="connsiteY1" fmla="*/ 29718 h 184118"/>
                  <a:gd name="connsiteX2" fmla="*/ 38481 w 138969"/>
                  <a:gd name="connsiteY2" fmla="*/ 28956 h 184118"/>
                  <a:gd name="connsiteX3" fmla="*/ 29718 w 138969"/>
                  <a:gd name="connsiteY3" fmla="*/ 28099 h 184118"/>
                  <a:gd name="connsiteX4" fmla="*/ 28004 w 138969"/>
                  <a:gd name="connsiteY4" fmla="*/ 27051 h 184118"/>
                  <a:gd name="connsiteX5" fmla="*/ 0 w 138969"/>
                  <a:gd name="connsiteY5" fmla="*/ 42958 h 184118"/>
                  <a:gd name="connsiteX6" fmla="*/ 12668 w 138969"/>
                  <a:gd name="connsiteY6" fmla="*/ 65342 h 184118"/>
                  <a:gd name="connsiteX7" fmla="*/ 38291 w 138969"/>
                  <a:gd name="connsiteY7" fmla="*/ 50768 h 184118"/>
                  <a:gd name="connsiteX8" fmla="*/ 114491 w 138969"/>
                  <a:gd name="connsiteY8" fmla="*/ 184118 h 184118"/>
                  <a:gd name="connsiteX9" fmla="*/ 138970 w 138969"/>
                  <a:gd name="connsiteY9" fmla="*/ 170212 h 184118"/>
                  <a:gd name="connsiteX10" fmla="*/ 62770 w 138969"/>
                  <a:gd name="connsiteY10" fmla="*/ 36862 h 184118"/>
                  <a:gd name="connsiteX11" fmla="*/ 88487 w 138969"/>
                  <a:gd name="connsiteY11" fmla="*/ 22289 h 184118"/>
                  <a:gd name="connsiteX12" fmla="*/ 75819 w 138969"/>
                  <a:gd name="connsiteY12" fmla="*/ 0 h 184118"/>
                  <a:gd name="connsiteX13" fmla="*/ 49530 w 138969"/>
                  <a:gd name="connsiteY13" fmla="*/ 14859 h 184118"/>
                  <a:gd name="connsiteX14" fmla="*/ 48958 w 138969"/>
                  <a:gd name="connsiteY14" fmla="*/ 22384 h 18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8969" h="184118">
                    <a:moveTo>
                      <a:pt x="48958" y="22384"/>
                    </a:moveTo>
                    <a:cubicBezTo>
                      <a:pt x="48958" y="25717"/>
                      <a:pt x="46577" y="29432"/>
                      <a:pt x="43339" y="29718"/>
                    </a:cubicBezTo>
                    <a:cubicBezTo>
                      <a:pt x="41691" y="29697"/>
                      <a:pt x="40056" y="29441"/>
                      <a:pt x="38481" y="28956"/>
                    </a:cubicBezTo>
                    <a:cubicBezTo>
                      <a:pt x="35537" y="29010"/>
                      <a:pt x="32596" y="28722"/>
                      <a:pt x="29718" y="28099"/>
                    </a:cubicBezTo>
                    <a:cubicBezTo>
                      <a:pt x="29095" y="27842"/>
                      <a:pt x="28516" y="27489"/>
                      <a:pt x="28004" y="27051"/>
                    </a:cubicBezTo>
                    <a:lnTo>
                      <a:pt x="0" y="42958"/>
                    </a:lnTo>
                    <a:lnTo>
                      <a:pt x="12668" y="65342"/>
                    </a:lnTo>
                    <a:lnTo>
                      <a:pt x="38291" y="50768"/>
                    </a:lnTo>
                    <a:lnTo>
                      <a:pt x="114491" y="184118"/>
                    </a:lnTo>
                    <a:lnTo>
                      <a:pt x="138970" y="170212"/>
                    </a:lnTo>
                    <a:lnTo>
                      <a:pt x="62770" y="36862"/>
                    </a:lnTo>
                    <a:lnTo>
                      <a:pt x="88487" y="22289"/>
                    </a:lnTo>
                    <a:lnTo>
                      <a:pt x="75819" y="0"/>
                    </a:lnTo>
                    <a:lnTo>
                      <a:pt x="49530" y="14859"/>
                    </a:lnTo>
                    <a:cubicBezTo>
                      <a:pt x="49054" y="17336"/>
                      <a:pt x="49244" y="19907"/>
                      <a:pt x="48958" y="223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0" name="Полилиния: фигура 259">
                <a:extLst>
                  <a:ext uri="{FF2B5EF4-FFF2-40B4-BE49-F238E27FC236}">
                    <a16:creationId xmlns:a16="http://schemas.microsoft.com/office/drawing/2014/main" id="{893B6739-FE31-4DC5-BED2-931B21069668}"/>
                  </a:ext>
                </a:extLst>
              </p:cNvPr>
              <p:cNvSpPr/>
              <p:nvPr/>
            </p:nvSpPr>
            <p:spPr>
              <a:xfrm>
                <a:off x="9754794" y="2911374"/>
                <a:ext cx="150304" cy="194214"/>
              </a:xfrm>
              <a:custGeom>
                <a:avLst/>
                <a:gdLst>
                  <a:gd name="connsiteX0" fmla="*/ 69247 w 150304"/>
                  <a:gd name="connsiteY0" fmla="*/ 160592 h 194214"/>
                  <a:gd name="connsiteX1" fmla="*/ 88297 w 150304"/>
                  <a:gd name="connsiteY1" fmla="*/ 194215 h 194214"/>
                  <a:gd name="connsiteX2" fmla="*/ 114014 w 150304"/>
                  <a:gd name="connsiteY2" fmla="*/ 179642 h 194214"/>
                  <a:gd name="connsiteX3" fmla="*/ 116300 w 150304"/>
                  <a:gd name="connsiteY3" fmla="*/ 174784 h 194214"/>
                  <a:gd name="connsiteX4" fmla="*/ 138493 w 150304"/>
                  <a:gd name="connsiteY4" fmla="*/ 155162 h 194214"/>
                  <a:gd name="connsiteX5" fmla="*/ 150304 w 150304"/>
                  <a:gd name="connsiteY5" fmla="*/ 147828 h 194214"/>
                  <a:gd name="connsiteX6" fmla="*/ 142494 w 150304"/>
                  <a:gd name="connsiteY6" fmla="*/ 133921 h 194214"/>
                  <a:gd name="connsiteX7" fmla="*/ 100108 w 150304"/>
                  <a:gd name="connsiteY7" fmla="*/ 158020 h 194214"/>
                  <a:gd name="connsiteX8" fmla="*/ 74200 w 150304"/>
                  <a:gd name="connsiteY8" fmla="*/ 112300 h 194214"/>
                  <a:gd name="connsiteX9" fmla="*/ 107918 w 150304"/>
                  <a:gd name="connsiteY9" fmla="*/ 93250 h 194214"/>
                  <a:gd name="connsiteX10" fmla="*/ 95250 w 150304"/>
                  <a:gd name="connsiteY10" fmla="*/ 70961 h 194214"/>
                  <a:gd name="connsiteX11" fmla="*/ 61531 w 150304"/>
                  <a:gd name="connsiteY11" fmla="*/ 90011 h 194214"/>
                  <a:gd name="connsiteX12" fmla="*/ 36957 w 150304"/>
                  <a:gd name="connsiteY12" fmla="*/ 46292 h 194214"/>
                  <a:gd name="connsiteX13" fmla="*/ 79343 w 150304"/>
                  <a:gd name="connsiteY13" fmla="*/ 22288 h 194214"/>
                  <a:gd name="connsiteX14" fmla="*/ 66675 w 150304"/>
                  <a:gd name="connsiteY14" fmla="*/ 0 h 194214"/>
                  <a:gd name="connsiteX15" fmla="*/ 0 w 150304"/>
                  <a:gd name="connsiteY15" fmla="*/ 38100 h 194214"/>
                  <a:gd name="connsiteX16" fmla="*/ 48101 w 150304"/>
                  <a:gd name="connsiteY16" fmla="*/ 122968 h 194214"/>
                  <a:gd name="connsiteX17" fmla="*/ 69247 w 150304"/>
                  <a:gd name="connsiteY17" fmla="*/ 160592 h 194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0304" h="194214">
                    <a:moveTo>
                      <a:pt x="69247" y="160592"/>
                    </a:moveTo>
                    <a:lnTo>
                      <a:pt x="88297" y="194215"/>
                    </a:lnTo>
                    <a:lnTo>
                      <a:pt x="114014" y="179642"/>
                    </a:lnTo>
                    <a:cubicBezTo>
                      <a:pt x="114622" y="177954"/>
                      <a:pt x="115387" y="176328"/>
                      <a:pt x="116300" y="174784"/>
                    </a:cubicBezTo>
                    <a:cubicBezTo>
                      <a:pt x="121963" y="166510"/>
                      <a:pt x="129588" y="159769"/>
                      <a:pt x="138493" y="155162"/>
                    </a:cubicBezTo>
                    <a:lnTo>
                      <a:pt x="150304" y="147828"/>
                    </a:lnTo>
                    <a:lnTo>
                      <a:pt x="142494" y="133921"/>
                    </a:lnTo>
                    <a:lnTo>
                      <a:pt x="100108" y="158020"/>
                    </a:lnTo>
                    <a:lnTo>
                      <a:pt x="74200" y="112300"/>
                    </a:lnTo>
                    <a:lnTo>
                      <a:pt x="107918" y="93250"/>
                    </a:lnTo>
                    <a:lnTo>
                      <a:pt x="95250" y="70961"/>
                    </a:lnTo>
                    <a:lnTo>
                      <a:pt x="61531" y="90011"/>
                    </a:lnTo>
                    <a:lnTo>
                      <a:pt x="36957" y="46292"/>
                    </a:lnTo>
                    <a:lnTo>
                      <a:pt x="79343" y="22288"/>
                    </a:lnTo>
                    <a:lnTo>
                      <a:pt x="66675" y="0"/>
                    </a:lnTo>
                    <a:lnTo>
                      <a:pt x="0" y="38100"/>
                    </a:lnTo>
                    <a:lnTo>
                      <a:pt x="48101" y="122968"/>
                    </a:lnTo>
                    <a:cubicBezTo>
                      <a:pt x="59722" y="116776"/>
                      <a:pt x="65532" y="139065"/>
                      <a:pt x="69247" y="1605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1" name="Полилиния: фигура 260">
                <a:extLst>
                  <a:ext uri="{FF2B5EF4-FFF2-40B4-BE49-F238E27FC236}">
                    <a16:creationId xmlns:a16="http://schemas.microsoft.com/office/drawing/2014/main" id="{ECDA6DA1-E18F-41EB-A291-A47E7A8BB307}"/>
                  </a:ext>
                </a:extLst>
              </p:cNvPr>
              <p:cNvSpPr/>
              <p:nvPr/>
            </p:nvSpPr>
            <p:spPr>
              <a:xfrm>
                <a:off x="9236298" y="3221265"/>
                <a:ext cx="135956" cy="172931"/>
              </a:xfrm>
              <a:custGeom>
                <a:avLst/>
                <a:gdLst>
                  <a:gd name="connsiteX0" fmla="*/ 94443 w 135956"/>
                  <a:gd name="connsiteY0" fmla="*/ 158929 h 172931"/>
                  <a:gd name="connsiteX1" fmla="*/ 103968 w 135956"/>
                  <a:gd name="connsiteY1" fmla="*/ 166264 h 172931"/>
                  <a:gd name="connsiteX2" fmla="*/ 107874 w 135956"/>
                  <a:gd name="connsiteY2" fmla="*/ 168740 h 172931"/>
                  <a:gd name="connsiteX3" fmla="*/ 113208 w 135956"/>
                  <a:gd name="connsiteY3" fmla="*/ 166264 h 172931"/>
                  <a:gd name="connsiteX4" fmla="*/ 128162 w 135956"/>
                  <a:gd name="connsiteY4" fmla="*/ 105875 h 172931"/>
                  <a:gd name="connsiteX5" fmla="*/ 126733 w 135956"/>
                  <a:gd name="connsiteY5" fmla="*/ 103399 h 172931"/>
                  <a:gd name="connsiteX6" fmla="*/ 93777 w 135956"/>
                  <a:gd name="connsiteY6" fmla="*/ 102541 h 172931"/>
                  <a:gd name="connsiteX7" fmla="*/ 104540 w 135956"/>
                  <a:gd name="connsiteY7" fmla="*/ 121591 h 172931"/>
                  <a:gd name="connsiteX8" fmla="*/ 100539 w 135956"/>
                  <a:gd name="connsiteY8" fmla="*/ 144166 h 172931"/>
                  <a:gd name="connsiteX9" fmla="*/ 79108 w 135956"/>
                  <a:gd name="connsiteY9" fmla="*/ 135974 h 172931"/>
                  <a:gd name="connsiteX10" fmla="*/ 31483 w 135956"/>
                  <a:gd name="connsiteY10" fmla="*/ 51678 h 172931"/>
                  <a:gd name="connsiteX11" fmla="*/ 35483 w 135956"/>
                  <a:gd name="connsiteY11" fmla="*/ 29104 h 172931"/>
                  <a:gd name="connsiteX12" fmla="*/ 56915 w 135956"/>
                  <a:gd name="connsiteY12" fmla="*/ 37295 h 172931"/>
                  <a:gd name="connsiteX13" fmla="*/ 89204 w 135956"/>
                  <a:gd name="connsiteY13" fmla="*/ 94445 h 172931"/>
                  <a:gd name="connsiteX14" fmla="*/ 119494 w 135956"/>
                  <a:gd name="connsiteY14" fmla="*/ 90635 h 172931"/>
                  <a:gd name="connsiteX15" fmla="*/ 82251 w 135956"/>
                  <a:gd name="connsiteY15" fmla="*/ 25008 h 172931"/>
                  <a:gd name="connsiteX16" fmla="*/ 22815 w 135956"/>
                  <a:gd name="connsiteY16" fmla="*/ 6910 h 172931"/>
                  <a:gd name="connsiteX17" fmla="*/ 7861 w 135956"/>
                  <a:gd name="connsiteY17" fmla="*/ 67299 h 172931"/>
                  <a:gd name="connsiteX18" fmla="*/ 53867 w 135956"/>
                  <a:gd name="connsiteY18" fmla="*/ 148452 h 172931"/>
                  <a:gd name="connsiteX19" fmla="*/ 85109 w 135956"/>
                  <a:gd name="connsiteY19" fmla="*/ 172931 h 172931"/>
                  <a:gd name="connsiteX20" fmla="*/ 85109 w 135956"/>
                  <a:gd name="connsiteY20" fmla="*/ 171217 h 172931"/>
                  <a:gd name="connsiteX21" fmla="*/ 94443 w 135956"/>
                  <a:gd name="connsiteY21" fmla="*/ 158929 h 17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956" h="172931">
                    <a:moveTo>
                      <a:pt x="94443" y="158929"/>
                    </a:moveTo>
                    <a:cubicBezTo>
                      <a:pt x="98444" y="159596"/>
                      <a:pt x="100825" y="163597"/>
                      <a:pt x="103968" y="166264"/>
                    </a:cubicBezTo>
                    <a:cubicBezTo>
                      <a:pt x="105111" y="167317"/>
                      <a:pt x="106434" y="168156"/>
                      <a:pt x="107874" y="168740"/>
                    </a:cubicBezTo>
                    <a:cubicBezTo>
                      <a:pt x="109696" y="168015"/>
                      <a:pt x="111477" y="167188"/>
                      <a:pt x="113208" y="166264"/>
                    </a:cubicBezTo>
                    <a:cubicBezTo>
                      <a:pt x="137211" y="152643"/>
                      <a:pt x="142259" y="130926"/>
                      <a:pt x="128162" y="105875"/>
                    </a:cubicBezTo>
                    <a:lnTo>
                      <a:pt x="126733" y="103399"/>
                    </a:lnTo>
                    <a:lnTo>
                      <a:pt x="93777" y="102541"/>
                    </a:lnTo>
                    <a:lnTo>
                      <a:pt x="104540" y="121591"/>
                    </a:lnTo>
                    <a:cubicBezTo>
                      <a:pt x="110826" y="132736"/>
                      <a:pt x="108350" y="139784"/>
                      <a:pt x="100539" y="144166"/>
                    </a:cubicBezTo>
                    <a:cubicBezTo>
                      <a:pt x="92729" y="148547"/>
                      <a:pt x="85395" y="147118"/>
                      <a:pt x="79108" y="135974"/>
                    </a:cubicBezTo>
                    <a:lnTo>
                      <a:pt x="31483" y="51678"/>
                    </a:lnTo>
                    <a:cubicBezTo>
                      <a:pt x="25101" y="40533"/>
                      <a:pt x="27673" y="33580"/>
                      <a:pt x="35483" y="29104"/>
                    </a:cubicBezTo>
                    <a:cubicBezTo>
                      <a:pt x="43294" y="24627"/>
                      <a:pt x="50533" y="26151"/>
                      <a:pt x="56915" y="37295"/>
                    </a:cubicBezTo>
                    <a:lnTo>
                      <a:pt x="89204" y="94445"/>
                    </a:lnTo>
                    <a:cubicBezTo>
                      <a:pt x="99116" y="91990"/>
                      <a:pt x="109283" y="90711"/>
                      <a:pt x="119494" y="90635"/>
                    </a:cubicBezTo>
                    <a:lnTo>
                      <a:pt x="82251" y="25008"/>
                    </a:lnTo>
                    <a:cubicBezTo>
                      <a:pt x="68154" y="52"/>
                      <a:pt x="46913" y="-6710"/>
                      <a:pt x="22815" y="6910"/>
                    </a:cubicBezTo>
                    <a:cubicBezTo>
                      <a:pt x="-1283" y="20531"/>
                      <a:pt x="-6331" y="42343"/>
                      <a:pt x="7861" y="67299"/>
                    </a:cubicBezTo>
                    <a:lnTo>
                      <a:pt x="53867" y="148452"/>
                    </a:lnTo>
                    <a:cubicBezTo>
                      <a:pt x="59764" y="161141"/>
                      <a:pt x="71378" y="170241"/>
                      <a:pt x="85109" y="172931"/>
                    </a:cubicBezTo>
                    <a:cubicBezTo>
                      <a:pt x="85057" y="172361"/>
                      <a:pt x="85057" y="171787"/>
                      <a:pt x="85109" y="171217"/>
                    </a:cubicBezTo>
                    <a:cubicBezTo>
                      <a:pt x="83966" y="165025"/>
                      <a:pt x="88538" y="157786"/>
                      <a:pt x="94443" y="1589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2" name="Полилиния: фигура 261">
                <a:extLst>
                  <a:ext uri="{FF2B5EF4-FFF2-40B4-BE49-F238E27FC236}">
                    <a16:creationId xmlns:a16="http://schemas.microsoft.com/office/drawing/2014/main" id="{7AFE9D6E-E4BF-4E27-87C5-8C0084B9CBDE}"/>
                  </a:ext>
                </a:extLst>
              </p:cNvPr>
              <p:cNvSpPr/>
              <p:nvPr/>
            </p:nvSpPr>
            <p:spPr>
              <a:xfrm>
                <a:off x="9654417" y="2889848"/>
                <a:ext cx="79993" cy="42386"/>
              </a:xfrm>
              <a:custGeom>
                <a:avLst/>
                <a:gdLst>
                  <a:gd name="connsiteX0" fmla="*/ 5223 w 79993"/>
                  <a:gd name="connsiteY0" fmla="*/ 42386 h 42386"/>
                  <a:gd name="connsiteX1" fmla="*/ 79994 w 79993"/>
                  <a:gd name="connsiteY1" fmla="*/ 0 h 42386"/>
                  <a:gd name="connsiteX2" fmla="*/ 17605 w 79993"/>
                  <a:gd name="connsiteY2" fmla="*/ 21336 h 42386"/>
                  <a:gd name="connsiteX3" fmla="*/ 5413 w 79993"/>
                  <a:gd name="connsiteY3" fmla="*/ 21336 h 42386"/>
                  <a:gd name="connsiteX4" fmla="*/ 1413 w 79993"/>
                  <a:gd name="connsiteY4" fmla="*/ 36862 h 42386"/>
                  <a:gd name="connsiteX5" fmla="*/ 5223 w 79993"/>
                  <a:gd name="connsiteY5" fmla="*/ 42386 h 4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993" h="42386">
                    <a:moveTo>
                      <a:pt x="5223" y="42386"/>
                    </a:moveTo>
                    <a:lnTo>
                      <a:pt x="79994" y="0"/>
                    </a:lnTo>
                    <a:cubicBezTo>
                      <a:pt x="58563" y="5905"/>
                      <a:pt x="39703" y="23813"/>
                      <a:pt x="17605" y="21336"/>
                    </a:cubicBezTo>
                    <a:cubicBezTo>
                      <a:pt x="13609" y="20287"/>
                      <a:pt x="9409" y="20287"/>
                      <a:pt x="5413" y="21336"/>
                    </a:cubicBezTo>
                    <a:cubicBezTo>
                      <a:pt x="233" y="24675"/>
                      <a:pt x="-1509" y="31435"/>
                      <a:pt x="1413" y="36862"/>
                    </a:cubicBezTo>
                    <a:cubicBezTo>
                      <a:pt x="2378" y="38896"/>
                      <a:pt x="3664" y="40761"/>
                      <a:pt x="5223" y="423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3" name="Полилиния: фигура 262">
                <a:extLst>
                  <a:ext uri="{FF2B5EF4-FFF2-40B4-BE49-F238E27FC236}">
                    <a16:creationId xmlns:a16="http://schemas.microsoft.com/office/drawing/2014/main" id="{3AB7ABB5-3848-4842-90DC-7F22C30FBFEA}"/>
                  </a:ext>
                </a:extLst>
              </p:cNvPr>
              <p:cNvSpPr/>
              <p:nvPr/>
            </p:nvSpPr>
            <p:spPr>
              <a:xfrm>
                <a:off x="9337885" y="2954999"/>
                <a:ext cx="253555" cy="140493"/>
              </a:xfrm>
              <a:custGeom>
                <a:avLst/>
                <a:gdLst>
                  <a:gd name="connsiteX0" fmla="*/ 134207 w 253555"/>
                  <a:gd name="connsiteY0" fmla="*/ 83629 h 140493"/>
                  <a:gd name="connsiteX1" fmla="*/ 135160 w 253555"/>
                  <a:gd name="connsiteY1" fmla="*/ 78867 h 140493"/>
                  <a:gd name="connsiteX2" fmla="*/ 140875 w 253555"/>
                  <a:gd name="connsiteY2" fmla="*/ 79820 h 140493"/>
                  <a:gd name="connsiteX3" fmla="*/ 166688 w 253555"/>
                  <a:gd name="connsiteY3" fmla="*/ 65246 h 140493"/>
                  <a:gd name="connsiteX4" fmla="*/ 180404 w 253555"/>
                  <a:gd name="connsiteY4" fmla="*/ 53245 h 140493"/>
                  <a:gd name="connsiteX5" fmla="*/ 195834 w 253555"/>
                  <a:gd name="connsiteY5" fmla="*/ 47149 h 140493"/>
                  <a:gd name="connsiteX6" fmla="*/ 201549 w 253555"/>
                  <a:gd name="connsiteY6" fmla="*/ 45434 h 140493"/>
                  <a:gd name="connsiteX7" fmla="*/ 249174 w 253555"/>
                  <a:gd name="connsiteY7" fmla="*/ 18574 h 140493"/>
                  <a:gd name="connsiteX8" fmla="*/ 251174 w 253555"/>
                  <a:gd name="connsiteY8" fmla="*/ 16002 h 140493"/>
                  <a:gd name="connsiteX9" fmla="*/ 253556 w 253555"/>
                  <a:gd name="connsiteY9" fmla="*/ 14859 h 140493"/>
                  <a:gd name="connsiteX10" fmla="*/ 204407 w 253555"/>
                  <a:gd name="connsiteY10" fmla="*/ 0 h 140493"/>
                  <a:gd name="connsiteX11" fmla="*/ 191167 w 253555"/>
                  <a:gd name="connsiteY11" fmla="*/ 7429 h 140493"/>
                  <a:gd name="connsiteX12" fmla="*/ 189738 w 253555"/>
                  <a:gd name="connsiteY12" fmla="*/ 17907 h 140493"/>
                  <a:gd name="connsiteX13" fmla="*/ 133064 w 253555"/>
                  <a:gd name="connsiteY13" fmla="*/ 48196 h 140493"/>
                  <a:gd name="connsiteX14" fmla="*/ 114681 w 253555"/>
                  <a:gd name="connsiteY14" fmla="*/ 55150 h 140493"/>
                  <a:gd name="connsiteX15" fmla="*/ 107347 w 253555"/>
                  <a:gd name="connsiteY15" fmla="*/ 55150 h 140493"/>
                  <a:gd name="connsiteX16" fmla="*/ 26575 w 253555"/>
                  <a:gd name="connsiteY16" fmla="*/ 100965 h 140493"/>
                  <a:gd name="connsiteX17" fmla="*/ 29813 w 253555"/>
                  <a:gd name="connsiteY17" fmla="*/ 112109 h 140493"/>
                  <a:gd name="connsiteX18" fmla="*/ 16574 w 253555"/>
                  <a:gd name="connsiteY18" fmla="*/ 106680 h 140493"/>
                  <a:gd name="connsiteX19" fmla="*/ 0 w 253555"/>
                  <a:gd name="connsiteY19" fmla="*/ 116205 h 140493"/>
                  <a:gd name="connsiteX20" fmla="*/ 34766 w 253555"/>
                  <a:gd name="connsiteY20" fmla="*/ 140494 h 140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3555" h="140493">
                    <a:moveTo>
                      <a:pt x="134207" y="83629"/>
                    </a:moveTo>
                    <a:cubicBezTo>
                      <a:pt x="134042" y="81982"/>
                      <a:pt x="134374" y="80324"/>
                      <a:pt x="135160" y="78867"/>
                    </a:cubicBezTo>
                    <a:cubicBezTo>
                      <a:pt x="136997" y="79506"/>
                      <a:pt x="138930" y="79829"/>
                      <a:pt x="140875" y="79820"/>
                    </a:cubicBezTo>
                    <a:lnTo>
                      <a:pt x="166688" y="65246"/>
                    </a:lnTo>
                    <a:cubicBezTo>
                      <a:pt x="170728" y="60676"/>
                      <a:pt x="175337" y="56642"/>
                      <a:pt x="180404" y="53245"/>
                    </a:cubicBezTo>
                    <a:cubicBezTo>
                      <a:pt x="185296" y="50627"/>
                      <a:pt x="190474" y="48582"/>
                      <a:pt x="195834" y="47149"/>
                    </a:cubicBezTo>
                    <a:lnTo>
                      <a:pt x="201549" y="45434"/>
                    </a:lnTo>
                    <a:lnTo>
                      <a:pt x="249174" y="18574"/>
                    </a:lnTo>
                    <a:cubicBezTo>
                      <a:pt x="249676" y="17600"/>
                      <a:pt x="250354" y="16728"/>
                      <a:pt x="251174" y="16002"/>
                    </a:cubicBezTo>
                    <a:cubicBezTo>
                      <a:pt x="251911" y="15512"/>
                      <a:pt x="252713" y="15127"/>
                      <a:pt x="253556" y="14859"/>
                    </a:cubicBezTo>
                    <a:lnTo>
                      <a:pt x="204407" y="0"/>
                    </a:lnTo>
                    <a:lnTo>
                      <a:pt x="191167" y="7429"/>
                    </a:lnTo>
                    <a:lnTo>
                      <a:pt x="189738" y="17907"/>
                    </a:lnTo>
                    <a:lnTo>
                      <a:pt x="133064" y="48196"/>
                    </a:lnTo>
                    <a:cubicBezTo>
                      <a:pt x="127453" y="51701"/>
                      <a:pt x="121206" y="54064"/>
                      <a:pt x="114681" y="55150"/>
                    </a:cubicBezTo>
                    <a:cubicBezTo>
                      <a:pt x="112245" y="55435"/>
                      <a:pt x="109783" y="55435"/>
                      <a:pt x="107347" y="55150"/>
                    </a:cubicBezTo>
                    <a:lnTo>
                      <a:pt x="26575" y="100965"/>
                    </a:lnTo>
                    <a:cubicBezTo>
                      <a:pt x="27217" y="104793"/>
                      <a:pt x="28304" y="108533"/>
                      <a:pt x="29813" y="112109"/>
                    </a:cubicBezTo>
                    <a:cubicBezTo>
                      <a:pt x="25074" y="111227"/>
                      <a:pt x="20568" y="109379"/>
                      <a:pt x="16574" y="106680"/>
                    </a:cubicBezTo>
                    <a:lnTo>
                      <a:pt x="0" y="116205"/>
                    </a:lnTo>
                    <a:cubicBezTo>
                      <a:pt x="11811" y="124016"/>
                      <a:pt x="23432" y="132017"/>
                      <a:pt x="34766" y="1404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4" name="Полилиния: фигура 263">
                <a:extLst>
                  <a:ext uri="{FF2B5EF4-FFF2-40B4-BE49-F238E27FC236}">
                    <a16:creationId xmlns:a16="http://schemas.microsoft.com/office/drawing/2014/main" id="{17310BD1-BCF6-4DE2-A3D0-C58554CF3147}"/>
                  </a:ext>
                </a:extLst>
              </p:cNvPr>
              <p:cNvSpPr/>
              <p:nvPr/>
            </p:nvSpPr>
            <p:spPr>
              <a:xfrm>
                <a:off x="9760319" y="2820696"/>
                <a:ext cx="57530" cy="32194"/>
              </a:xfrm>
              <a:custGeom>
                <a:avLst/>
                <a:gdLst>
                  <a:gd name="connsiteX0" fmla="*/ 57531 w 57530"/>
                  <a:gd name="connsiteY0" fmla="*/ 21908 h 32194"/>
                  <a:gd name="connsiteX1" fmla="*/ 18479 w 57530"/>
                  <a:gd name="connsiteY1" fmla="*/ 0 h 32194"/>
                  <a:gd name="connsiteX2" fmla="*/ 0 w 57530"/>
                  <a:gd name="connsiteY2" fmla="*/ 10478 h 32194"/>
                  <a:gd name="connsiteX3" fmla="*/ 40291 w 57530"/>
                  <a:gd name="connsiteY3" fmla="*/ 32195 h 3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30" h="32194">
                    <a:moveTo>
                      <a:pt x="57531" y="21908"/>
                    </a:moveTo>
                    <a:lnTo>
                      <a:pt x="18479" y="0"/>
                    </a:lnTo>
                    <a:lnTo>
                      <a:pt x="0" y="10478"/>
                    </a:lnTo>
                    <a:cubicBezTo>
                      <a:pt x="10887" y="21674"/>
                      <a:pt x="24952" y="29255"/>
                      <a:pt x="40291" y="321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5" name="Полилиния: фигура 264">
                <a:extLst>
                  <a:ext uri="{FF2B5EF4-FFF2-40B4-BE49-F238E27FC236}">
                    <a16:creationId xmlns:a16="http://schemas.microsoft.com/office/drawing/2014/main" id="{D6B63B5F-D232-46CC-BD86-2BF11F1B6390}"/>
                  </a:ext>
                </a:extLst>
              </p:cNvPr>
              <p:cNvSpPr/>
              <p:nvPr/>
            </p:nvSpPr>
            <p:spPr>
              <a:xfrm>
                <a:off x="9791846" y="2791157"/>
                <a:ext cx="241907" cy="426540"/>
              </a:xfrm>
              <a:custGeom>
                <a:avLst/>
                <a:gdLst>
                  <a:gd name="connsiteX0" fmla="*/ 236029 w 241907"/>
                  <a:gd name="connsiteY0" fmla="*/ 282047 h 426540"/>
                  <a:gd name="connsiteX1" fmla="*/ 88583 w 241907"/>
                  <a:gd name="connsiteY1" fmla="*/ 22109 h 426540"/>
                  <a:gd name="connsiteX2" fmla="*/ 29051 w 241907"/>
                  <a:gd name="connsiteY2" fmla="*/ 5631 h 426540"/>
                  <a:gd name="connsiteX3" fmla="*/ 11335 w 241907"/>
                  <a:gd name="connsiteY3" fmla="*/ 15728 h 426540"/>
                  <a:gd name="connsiteX4" fmla="*/ 18098 w 241907"/>
                  <a:gd name="connsiteY4" fmla="*/ 22300 h 426540"/>
                  <a:gd name="connsiteX5" fmla="*/ 38958 w 241907"/>
                  <a:gd name="connsiteY5" fmla="*/ 44017 h 426540"/>
                  <a:gd name="connsiteX6" fmla="*/ 47911 w 241907"/>
                  <a:gd name="connsiteY6" fmla="*/ 38969 h 426540"/>
                  <a:gd name="connsiteX7" fmla="*/ 55245 w 241907"/>
                  <a:gd name="connsiteY7" fmla="*/ 40969 h 426540"/>
                  <a:gd name="connsiteX8" fmla="*/ 202787 w 241907"/>
                  <a:gd name="connsiteY8" fmla="*/ 301001 h 426540"/>
                  <a:gd name="connsiteX9" fmla="*/ 200692 w 241907"/>
                  <a:gd name="connsiteY9" fmla="*/ 308336 h 426540"/>
                  <a:gd name="connsiteX10" fmla="*/ 0 w 241907"/>
                  <a:gd name="connsiteY10" fmla="*/ 422636 h 426540"/>
                  <a:gd name="connsiteX11" fmla="*/ 52197 w 241907"/>
                  <a:gd name="connsiteY11" fmla="*/ 423207 h 426540"/>
                  <a:gd name="connsiteX12" fmla="*/ 70771 w 241907"/>
                  <a:gd name="connsiteY12" fmla="*/ 426541 h 426540"/>
                  <a:gd name="connsiteX13" fmla="*/ 219551 w 241907"/>
                  <a:gd name="connsiteY13" fmla="*/ 342149 h 426540"/>
                  <a:gd name="connsiteX14" fmla="*/ 236280 w 241907"/>
                  <a:gd name="connsiteY14" fmla="*/ 282487 h 426540"/>
                  <a:gd name="connsiteX15" fmla="*/ 236030 w 241907"/>
                  <a:gd name="connsiteY15" fmla="*/ 282047 h 42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1907" h="426540">
                    <a:moveTo>
                      <a:pt x="236029" y="282047"/>
                    </a:moveTo>
                    <a:lnTo>
                      <a:pt x="88583" y="22109"/>
                    </a:lnTo>
                    <a:cubicBezTo>
                      <a:pt x="76644" y="1184"/>
                      <a:pt x="50051" y="-6177"/>
                      <a:pt x="29051" y="5631"/>
                    </a:cubicBezTo>
                    <a:lnTo>
                      <a:pt x="11335" y="15728"/>
                    </a:lnTo>
                    <a:lnTo>
                      <a:pt x="18098" y="22300"/>
                    </a:lnTo>
                    <a:cubicBezTo>
                      <a:pt x="25146" y="29348"/>
                      <a:pt x="32385" y="36492"/>
                      <a:pt x="38958" y="44017"/>
                    </a:cubicBezTo>
                    <a:lnTo>
                      <a:pt x="47911" y="38969"/>
                    </a:lnTo>
                    <a:cubicBezTo>
                      <a:pt x="50492" y="37527"/>
                      <a:pt x="53753" y="38416"/>
                      <a:pt x="55245" y="40969"/>
                    </a:cubicBezTo>
                    <a:lnTo>
                      <a:pt x="202787" y="301001"/>
                    </a:lnTo>
                    <a:cubicBezTo>
                      <a:pt x="204213" y="303608"/>
                      <a:pt x="203279" y="306876"/>
                      <a:pt x="200692" y="308336"/>
                    </a:cubicBezTo>
                    <a:lnTo>
                      <a:pt x="0" y="422636"/>
                    </a:lnTo>
                    <a:cubicBezTo>
                      <a:pt x="17336" y="423683"/>
                      <a:pt x="34862" y="421207"/>
                      <a:pt x="52197" y="423207"/>
                    </a:cubicBezTo>
                    <a:cubicBezTo>
                      <a:pt x="58442" y="423995"/>
                      <a:pt x="64642" y="425107"/>
                      <a:pt x="70771" y="426541"/>
                    </a:cubicBezTo>
                    <a:lnTo>
                      <a:pt x="219551" y="342149"/>
                    </a:lnTo>
                    <a:cubicBezTo>
                      <a:pt x="240646" y="330293"/>
                      <a:pt x="248136" y="303582"/>
                      <a:pt x="236280" y="282487"/>
                    </a:cubicBezTo>
                    <a:cubicBezTo>
                      <a:pt x="236198" y="282340"/>
                      <a:pt x="236114" y="282193"/>
                      <a:pt x="236030" y="282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6" name="Полилиния: фигура 265">
                <a:extLst>
                  <a:ext uri="{FF2B5EF4-FFF2-40B4-BE49-F238E27FC236}">
                    <a16:creationId xmlns:a16="http://schemas.microsoft.com/office/drawing/2014/main" id="{B2C2E341-9806-4E3E-ADE3-5C820BC2197C}"/>
                  </a:ext>
                </a:extLst>
              </p:cNvPr>
              <p:cNvSpPr/>
              <p:nvPr/>
            </p:nvSpPr>
            <p:spPr>
              <a:xfrm>
                <a:off x="9016466" y="3093111"/>
                <a:ext cx="327705" cy="313372"/>
              </a:xfrm>
              <a:custGeom>
                <a:avLst/>
                <a:gdLst>
                  <a:gd name="connsiteX0" fmla="*/ 107869 w 327705"/>
                  <a:gd name="connsiteY0" fmla="*/ 310896 h 313372"/>
                  <a:gd name="connsiteX1" fmla="*/ 38527 w 327705"/>
                  <a:gd name="connsiteY1" fmla="*/ 188404 h 313372"/>
                  <a:gd name="connsiteX2" fmla="*/ 40507 w 327705"/>
                  <a:gd name="connsiteY2" fmla="*/ 180986 h 313372"/>
                  <a:gd name="connsiteX3" fmla="*/ 40527 w 327705"/>
                  <a:gd name="connsiteY3" fmla="*/ 180975 h 313372"/>
                  <a:gd name="connsiteX4" fmla="*/ 240552 w 327705"/>
                  <a:gd name="connsiteY4" fmla="*/ 67437 h 313372"/>
                  <a:gd name="connsiteX5" fmla="*/ 238457 w 327705"/>
                  <a:gd name="connsiteY5" fmla="*/ 62865 h 313372"/>
                  <a:gd name="connsiteX6" fmla="*/ 246839 w 327705"/>
                  <a:gd name="connsiteY6" fmla="*/ 63818 h 313372"/>
                  <a:gd name="connsiteX7" fmla="*/ 327706 w 327705"/>
                  <a:gd name="connsiteY7" fmla="*/ 18002 h 313372"/>
                  <a:gd name="connsiteX8" fmla="*/ 319895 w 327705"/>
                  <a:gd name="connsiteY8" fmla="*/ 15145 h 313372"/>
                  <a:gd name="connsiteX9" fmla="*/ 281795 w 327705"/>
                  <a:gd name="connsiteY9" fmla="*/ 0 h 313372"/>
                  <a:gd name="connsiteX10" fmla="*/ 251315 w 327705"/>
                  <a:gd name="connsiteY10" fmla="*/ 17335 h 313372"/>
                  <a:gd name="connsiteX11" fmla="*/ 284462 w 327705"/>
                  <a:gd name="connsiteY11" fmla="*/ 37624 h 313372"/>
                  <a:gd name="connsiteX12" fmla="*/ 229122 w 327705"/>
                  <a:gd name="connsiteY12" fmla="*/ 29908 h 313372"/>
                  <a:gd name="connsiteX13" fmla="*/ 22144 w 327705"/>
                  <a:gd name="connsiteY13" fmla="*/ 147733 h 313372"/>
                  <a:gd name="connsiteX14" fmla="*/ 5665 w 327705"/>
                  <a:gd name="connsiteY14" fmla="*/ 207264 h 313372"/>
                  <a:gd name="connsiteX15" fmla="*/ 65863 w 327705"/>
                  <a:gd name="connsiteY15" fmla="*/ 313372 h 313372"/>
                  <a:gd name="connsiteX16" fmla="*/ 74245 w 327705"/>
                  <a:gd name="connsiteY16" fmla="*/ 311467 h 313372"/>
                  <a:gd name="connsiteX17" fmla="*/ 97296 w 327705"/>
                  <a:gd name="connsiteY17" fmla="*/ 310325 h 313372"/>
                  <a:gd name="connsiteX18" fmla="*/ 107869 w 327705"/>
                  <a:gd name="connsiteY18" fmla="*/ 310896 h 31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7705" h="313372">
                    <a:moveTo>
                      <a:pt x="107869" y="310896"/>
                    </a:moveTo>
                    <a:lnTo>
                      <a:pt x="38527" y="188404"/>
                    </a:lnTo>
                    <a:cubicBezTo>
                      <a:pt x="37025" y="185809"/>
                      <a:pt x="37912" y="182488"/>
                      <a:pt x="40507" y="180986"/>
                    </a:cubicBezTo>
                    <a:cubicBezTo>
                      <a:pt x="40514" y="180982"/>
                      <a:pt x="40520" y="180979"/>
                      <a:pt x="40527" y="180975"/>
                    </a:cubicBezTo>
                    <a:lnTo>
                      <a:pt x="240552" y="67437"/>
                    </a:lnTo>
                    <a:cubicBezTo>
                      <a:pt x="239885" y="65913"/>
                      <a:pt x="239028" y="64389"/>
                      <a:pt x="238457" y="62865"/>
                    </a:cubicBezTo>
                    <a:cubicBezTo>
                      <a:pt x="241283" y="62747"/>
                      <a:pt x="244111" y="63068"/>
                      <a:pt x="246839" y="63818"/>
                    </a:cubicBezTo>
                    <a:lnTo>
                      <a:pt x="327706" y="18002"/>
                    </a:lnTo>
                    <a:cubicBezTo>
                      <a:pt x="325039" y="17145"/>
                      <a:pt x="322467" y="16097"/>
                      <a:pt x="319895" y="15145"/>
                    </a:cubicBezTo>
                    <a:lnTo>
                      <a:pt x="281795" y="0"/>
                    </a:lnTo>
                    <a:lnTo>
                      <a:pt x="251315" y="17335"/>
                    </a:lnTo>
                    <a:lnTo>
                      <a:pt x="284462" y="37624"/>
                    </a:lnTo>
                    <a:cubicBezTo>
                      <a:pt x="272937" y="30575"/>
                      <a:pt x="249410" y="29623"/>
                      <a:pt x="229122" y="29908"/>
                    </a:cubicBezTo>
                    <a:lnTo>
                      <a:pt x="22144" y="147733"/>
                    </a:lnTo>
                    <a:cubicBezTo>
                      <a:pt x="1174" y="159637"/>
                      <a:pt x="-6198" y="186271"/>
                      <a:pt x="5665" y="207264"/>
                    </a:cubicBezTo>
                    <a:lnTo>
                      <a:pt x="65863" y="313372"/>
                    </a:lnTo>
                    <a:cubicBezTo>
                      <a:pt x="68626" y="312610"/>
                      <a:pt x="71483" y="311944"/>
                      <a:pt x="74245" y="311467"/>
                    </a:cubicBezTo>
                    <a:cubicBezTo>
                      <a:pt x="81877" y="310370"/>
                      <a:pt x="89594" y="309987"/>
                      <a:pt x="97296" y="310325"/>
                    </a:cubicBezTo>
                    <a:cubicBezTo>
                      <a:pt x="100829" y="310299"/>
                      <a:pt x="104359" y="310490"/>
                      <a:pt x="107869" y="3108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7" name="Полилиния: фигура 266">
                <a:extLst>
                  <a:ext uri="{FF2B5EF4-FFF2-40B4-BE49-F238E27FC236}">
                    <a16:creationId xmlns:a16="http://schemas.microsoft.com/office/drawing/2014/main" id="{8A28AC86-1E4F-4193-925F-6B32B6FBBCB8}"/>
                  </a:ext>
                </a:extLst>
              </p:cNvPr>
              <p:cNvSpPr/>
              <p:nvPr/>
            </p:nvSpPr>
            <p:spPr>
              <a:xfrm>
                <a:off x="9314739" y="3217317"/>
                <a:ext cx="493871" cy="294512"/>
              </a:xfrm>
              <a:custGeom>
                <a:avLst/>
                <a:gdLst>
                  <a:gd name="connsiteX0" fmla="*/ 56674 w 493871"/>
                  <a:gd name="connsiteY0" fmla="*/ 234505 h 294512"/>
                  <a:gd name="connsiteX1" fmla="*/ 68104 w 493871"/>
                  <a:gd name="connsiteY1" fmla="*/ 241840 h 294512"/>
                  <a:gd name="connsiteX2" fmla="*/ 74771 w 493871"/>
                  <a:gd name="connsiteY2" fmla="*/ 251365 h 294512"/>
                  <a:gd name="connsiteX3" fmla="*/ 25146 w 493871"/>
                  <a:gd name="connsiteY3" fmla="*/ 260890 h 294512"/>
                  <a:gd name="connsiteX4" fmla="*/ 0 w 493871"/>
                  <a:gd name="connsiteY4" fmla="*/ 270415 h 294512"/>
                  <a:gd name="connsiteX5" fmla="*/ 28575 w 493871"/>
                  <a:gd name="connsiteY5" fmla="*/ 294513 h 294512"/>
                  <a:gd name="connsiteX6" fmla="*/ 406813 w 493871"/>
                  <a:gd name="connsiteY6" fmla="*/ 80010 h 294512"/>
                  <a:gd name="connsiteX7" fmla="*/ 407575 w 493871"/>
                  <a:gd name="connsiteY7" fmla="*/ 75343 h 294512"/>
                  <a:gd name="connsiteX8" fmla="*/ 427350 w 493871"/>
                  <a:gd name="connsiteY8" fmla="*/ 55685 h 294512"/>
                  <a:gd name="connsiteX9" fmla="*/ 432149 w 493871"/>
                  <a:gd name="connsiteY9" fmla="*/ 56293 h 294512"/>
                  <a:gd name="connsiteX10" fmla="*/ 446722 w 493871"/>
                  <a:gd name="connsiteY10" fmla="*/ 57817 h 294512"/>
                  <a:gd name="connsiteX11" fmla="*/ 493871 w 493871"/>
                  <a:gd name="connsiteY11" fmla="*/ 31051 h 294512"/>
                  <a:gd name="connsiteX12" fmla="*/ 471011 w 493871"/>
                  <a:gd name="connsiteY12" fmla="*/ 0 h 29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3871" h="294512">
                    <a:moveTo>
                      <a:pt x="56674" y="234505"/>
                    </a:moveTo>
                    <a:cubicBezTo>
                      <a:pt x="60067" y="237546"/>
                      <a:pt x="63926" y="240022"/>
                      <a:pt x="68104" y="241840"/>
                    </a:cubicBezTo>
                    <a:cubicBezTo>
                      <a:pt x="72390" y="243745"/>
                      <a:pt x="78105" y="248317"/>
                      <a:pt x="74771" y="251365"/>
                    </a:cubicBezTo>
                    <a:cubicBezTo>
                      <a:pt x="59341" y="258413"/>
                      <a:pt x="40291" y="253174"/>
                      <a:pt x="25146" y="260890"/>
                    </a:cubicBezTo>
                    <a:cubicBezTo>
                      <a:pt x="16859" y="264890"/>
                      <a:pt x="8858" y="272796"/>
                      <a:pt x="0" y="270415"/>
                    </a:cubicBezTo>
                    <a:cubicBezTo>
                      <a:pt x="10715" y="276920"/>
                      <a:pt x="20355" y="285049"/>
                      <a:pt x="28575" y="294513"/>
                    </a:cubicBezTo>
                    <a:lnTo>
                      <a:pt x="406813" y="80010"/>
                    </a:lnTo>
                    <a:cubicBezTo>
                      <a:pt x="406813" y="78486"/>
                      <a:pt x="407289" y="76962"/>
                      <a:pt x="407575" y="75343"/>
                    </a:cubicBezTo>
                    <a:cubicBezTo>
                      <a:pt x="407607" y="64453"/>
                      <a:pt x="416461" y="55652"/>
                      <a:pt x="427350" y="55685"/>
                    </a:cubicBezTo>
                    <a:cubicBezTo>
                      <a:pt x="428969" y="55690"/>
                      <a:pt x="430581" y="55894"/>
                      <a:pt x="432149" y="56293"/>
                    </a:cubicBezTo>
                    <a:cubicBezTo>
                      <a:pt x="437055" y="56077"/>
                      <a:pt x="441967" y="56590"/>
                      <a:pt x="446722" y="57817"/>
                    </a:cubicBezTo>
                    <a:lnTo>
                      <a:pt x="493871" y="31051"/>
                    </a:lnTo>
                    <a:cubicBezTo>
                      <a:pt x="487402" y="19901"/>
                      <a:pt x="479737" y="9489"/>
                      <a:pt x="4710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8" name="Полилиния: фигура 267">
                <a:extLst>
                  <a:ext uri="{FF2B5EF4-FFF2-40B4-BE49-F238E27FC236}">
                    <a16:creationId xmlns:a16="http://schemas.microsoft.com/office/drawing/2014/main" id="{9D0D249F-B0A4-4D7A-B3E1-45882DA9C939}"/>
                  </a:ext>
                </a:extLst>
              </p:cNvPr>
              <p:cNvSpPr/>
              <p:nvPr/>
            </p:nvSpPr>
            <p:spPr>
              <a:xfrm>
                <a:off x="9104572" y="3422044"/>
                <a:ext cx="223406" cy="160791"/>
              </a:xfrm>
              <a:custGeom>
                <a:avLst/>
                <a:gdLst>
                  <a:gd name="connsiteX0" fmla="*/ 205595 w 223406"/>
                  <a:gd name="connsiteY0" fmla="*/ 92739 h 160791"/>
                  <a:gd name="connsiteX1" fmla="*/ 180925 w 223406"/>
                  <a:gd name="connsiteY1" fmla="*/ 78546 h 160791"/>
                  <a:gd name="connsiteX2" fmla="*/ 105487 w 223406"/>
                  <a:gd name="connsiteY2" fmla="*/ 121409 h 160791"/>
                  <a:gd name="connsiteX3" fmla="*/ 98195 w 223406"/>
                  <a:gd name="connsiteY3" fmla="*/ 119481 h 160791"/>
                  <a:gd name="connsiteX4" fmla="*/ 98153 w 223406"/>
                  <a:gd name="connsiteY4" fmla="*/ 119409 h 160791"/>
                  <a:gd name="connsiteX5" fmla="*/ 31478 w 223406"/>
                  <a:gd name="connsiteY5" fmla="*/ 2537 h 160791"/>
                  <a:gd name="connsiteX6" fmla="*/ 11571 w 223406"/>
                  <a:gd name="connsiteY6" fmla="*/ 251 h 160791"/>
                  <a:gd name="connsiteX7" fmla="*/ 1284 w 223406"/>
                  <a:gd name="connsiteY7" fmla="*/ 17301 h 160791"/>
                  <a:gd name="connsiteX8" fmla="*/ 20334 w 223406"/>
                  <a:gd name="connsiteY8" fmla="*/ 29112 h 160791"/>
                  <a:gd name="connsiteX9" fmla="*/ 6904 w 223406"/>
                  <a:gd name="connsiteY9" fmla="*/ 37208 h 160791"/>
                  <a:gd name="connsiteX10" fmla="*/ 64054 w 223406"/>
                  <a:gd name="connsiteY10" fmla="*/ 138268 h 160791"/>
                  <a:gd name="connsiteX11" fmla="*/ 123643 w 223406"/>
                  <a:gd name="connsiteY11" fmla="*/ 155258 h 160791"/>
                  <a:gd name="connsiteX12" fmla="*/ 124537 w 223406"/>
                  <a:gd name="connsiteY12" fmla="*/ 154746 h 160791"/>
                  <a:gd name="connsiteX13" fmla="*/ 223407 w 223406"/>
                  <a:gd name="connsiteY13" fmla="*/ 98644 h 160791"/>
                  <a:gd name="connsiteX14" fmla="*/ 222264 w 223406"/>
                  <a:gd name="connsiteY14" fmla="*/ 97977 h 160791"/>
                  <a:gd name="connsiteX15" fmla="*/ 205595 w 223406"/>
                  <a:gd name="connsiteY15" fmla="*/ 92739 h 160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3406" h="160791">
                    <a:moveTo>
                      <a:pt x="205595" y="92739"/>
                    </a:moveTo>
                    <a:cubicBezTo>
                      <a:pt x="196472" y="89780"/>
                      <a:pt x="188069" y="84946"/>
                      <a:pt x="180925" y="78546"/>
                    </a:cubicBezTo>
                    <a:lnTo>
                      <a:pt x="105487" y="121409"/>
                    </a:lnTo>
                    <a:cubicBezTo>
                      <a:pt x="102941" y="122890"/>
                      <a:pt x="99676" y="122027"/>
                      <a:pt x="98195" y="119481"/>
                    </a:cubicBezTo>
                    <a:cubicBezTo>
                      <a:pt x="98181" y="119457"/>
                      <a:pt x="98167" y="119433"/>
                      <a:pt x="98153" y="119409"/>
                    </a:cubicBezTo>
                    <a:lnTo>
                      <a:pt x="31478" y="2537"/>
                    </a:lnTo>
                    <a:cubicBezTo>
                      <a:pt x="25090" y="328"/>
                      <a:pt x="18294" y="-453"/>
                      <a:pt x="11571" y="251"/>
                    </a:cubicBezTo>
                    <a:cubicBezTo>
                      <a:pt x="3856" y="1775"/>
                      <a:pt x="-2907" y="10728"/>
                      <a:pt x="1284" y="17301"/>
                    </a:cubicBezTo>
                    <a:cubicBezTo>
                      <a:pt x="9302" y="17506"/>
                      <a:pt x="16585" y="22022"/>
                      <a:pt x="20334" y="29112"/>
                    </a:cubicBezTo>
                    <a:cubicBezTo>
                      <a:pt x="16226" y="32379"/>
                      <a:pt x="11711" y="35101"/>
                      <a:pt x="6904" y="37208"/>
                    </a:cubicBezTo>
                    <a:lnTo>
                      <a:pt x="64054" y="138268"/>
                    </a:lnTo>
                    <a:cubicBezTo>
                      <a:pt x="75817" y="159415"/>
                      <a:pt x="102496" y="167022"/>
                      <a:pt x="123643" y="155258"/>
                    </a:cubicBezTo>
                    <a:cubicBezTo>
                      <a:pt x="123943" y="155091"/>
                      <a:pt x="124241" y="154921"/>
                      <a:pt x="124537" y="154746"/>
                    </a:cubicBezTo>
                    <a:lnTo>
                      <a:pt x="223407" y="98644"/>
                    </a:lnTo>
                    <a:lnTo>
                      <a:pt x="222264" y="97977"/>
                    </a:lnTo>
                    <a:cubicBezTo>
                      <a:pt x="216806" y="95932"/>
                      <a:pt x="211242" y="94184"/>
                      <a:pt x="205595" y="927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269" name="Рисунок 188">
            <a:extLst>
              <a:ext uri="{FF2B5EF4-FFF2-40B4-BE49-F238E27FC236}">
                <a16:creationId xmlns:a16="http://schemas.microsoft.com/office/drawing/2014/main" id="{3BF0A8B9-433C-4607-ABB1-0A871E789775}"/>
              </a:ext>
            </a:extLst>
          </p:cNvPr>
          <p:cNvGrpSpPr/>
          <p:nvPr/>
        </p:nvGrpSpPr>
        <p:grpSpPr>
          <a:xfrm rot="20659470">
            <a:off x="7345788" y="3243582"/>
            <a:ext cx="2789629" cy="3430478"/>
            <a:chOff x="7528802" y="3008095"/>
            <a:chExt cx="2039312" cy="2507794"/>
          </a:xfrm>
        </p:grpSpPr>
        <p:sp>
          <p:nvSpPr>
            <p:cNvPr id="270" name="Полилиния: фигура 269">
              <a:extLst>
                <a:ext uri="{FF2B5EF4-FFF2-40B4-BE49-F238E27FC236}">
                  <a16:creationId xmlns:a16="http://schemas.microsoft.com/office/drawing/2014/main" id="{FD50BCFC-BBEA-498A-B7AF-27517180CF87}"/>
                </a:ext>
              </a:extLst>
            </p:cNvPr>
            <p:cNvSpPr/>
            <p:nvPr/>
          </p:nvSpPr>
          <p:spPr>
            <a:xfrm>
              <a:off x="8286135" y="3174645"/>
              <a:ext cx="1258739" cy="2308955"/>
            </a:xfrm>
            <a:custGeom>
              <a:avLst/>
              <a:gdLst>
                <a:gd name="connsiteX0" fmla="*/ 595122 w 1258739"/>
                <a:gd name="connsiteY0" fmla="*/ 0 h 2308955"/>
                <a:gd name="connsiteX1" fmla="*/ 706184 w 1258739"/>
                <a:gd name="connsiteY1" fmla="*/ 435578 h 2308955"/>
                <a:gd name="connsiteX2" fmla="*/ 812292 w 1258739"/>
                <a:gd name="connsiteY2" fmla="*/ 992314 h 2308955"/>
                <a:gd name="connsiteX3" fmla="*/ 886587 w 1258739"/>
                <a:gd name="connsiteY3" fmla="*/ 1014889 h 2308955"/>
                <a:gd name="connsiteX4" fmla="*/ 1233488 w 1258739"/>
                <a:gd name="connsiteY4" fmla="*/ 789908 h 2308955"/>
                <a:gd name="connsiteX5" fmla="*/ 1102328 w 1258739"/>
                <a:gd name="connsiteY5" fmla="*/ 1160812 h 2308955"/>
                <a:gd name="connsiteX6" fmla="*/ 929926 w 1258739"/>
                <a:gd name="connsiteY6" fmla="*/ 1581055 h 2308955"/>
                <a:gd name="connsiteX7" fmla="*/ 670941 w 1258739"/>
                <a:gd name="connsiteY7" fmla="*/ 1879282 h 2308955"/>
                <a:gd name="connsiteX8" fmla="*/ 0 w 1258739"/>
                <a:gd name="connsiteY8" fmla="*/ 2308955 h 2308955"/>
                <a:gd name="connsiteX9" fmla="*/ 11430 w 1258739"/>
                <a:gd name="connsiteY9" fmla="*/ 1717072 h 2308955"/>
                <a:gd name="connsiteX10" fmla="*/ 535305 w 1258739"/>
                <a:gd name="connsiteY10" fmla="*/ 859822 h 230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8739" h="2308955">
                  <a:moveTo>
                    <a:pt x="595122" y="0"/>
                  </a:moveTo>
                  <a:cubicBezTo>
                    <a:pt x="653225" y="42672"/>
                    <a:pt x="701802" y="247650"/>
                    <a:pt x="706184" y="435578"/>
                  </a:cubicBezTo>
                  <a:cubicBezTo>
                    <a:pt x="710565" y="623506"/>
                    <a:pt x="801434" y="940403"/>
                    <a:pt x="812292" y="992314"/>
                  </a:cubicBezTo>
                  <a:cubicBezTo>
                    <a:pt x="823151" y="1044226"/>
                    <a:pt x="819150" y="1119092"/>
                    <a:pt x="886587" y="1014889"/>
                  </a:cubicBezTo>
                  <a:cubicBezTo>
                    <a:pt x="954024" y="910685"/>
                    <a:pt x="1151287" y="729805"/>
                    <a:pt x="1233488" y="789908"/>
                  </a:cubicBezTo>
                  <a:cubicBezTo>
                    <a:pt x="1315688" y="850011"/>
                    <a:pt x="1177290" y="1052036"/>
                    <a:pt x="1102328" y="1160812"/>
                  </a:cubicBezTo>
                  <a:cubicBezTo>
                    <a:pt x="1027367" y="1269587"/>
                    <a:pt x="1019747" y="1461135"/>
                    <a:pt x="929926" y="1581055"/>
                  </a:cubicBezTo>
                  <a:cubicBezTo>
                    <a:pt x="840105" y="1700974"/>
                    <a:pt x="758952" y="1882045"/>
                    <a:pt x="670941" y="1879282"/>
                  </a:cubicBezTo>
                  <a:cubicBezTo>
                    <a:pt x="582930" y="1876520"/>
                    <a:pt x="0" y="2308955"/>
                    <a:pt x="0" y="2308955"/>
                  </a:cubicBezTo>
                  <a:lnTo>
                    <a:pt x="11430" y="1717072"/>
                  </a:lnTo>
                  <a:lnTo>
                    <a:pt x="535305" y="859822"/>
                  </a:lnTo>
                  <a:close/>
                </a:path>
              </a:pathLst>
            </a:custGeom>
            <a:solidFill>
              <a:srgbClr val="000000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1" name="Полилиния: фигура 270">
              <a:extLst>
                <a:ext uri="{FF2B5EF4-FFF2-40B4-BE49-F238E27FC236}">
                  <a16:creationId xmlns:a16="http://schemas.microsoft.com/office/drawing/2014/main" id="{A61AAB5F-1E07-45E0-B66A-C5DAC76D8297}"/>
                </a:ext>
              </a:extLst>
            </p:cNvPr>
            <p:cNvSpPr/>
            <p:nvPr/>
          </p:nvSpPr>
          <p:spPr>
            <a:xfrm>
              <a:off x="7528802" y="3008095"/>
              <a:ext cx="2039311" cy="2507699"/>
            </a:xfrm>
            <a:custGeom>
              <a:avLst/>
              <a:gdLst>
                <a:gd name="connsiteX0" fmla="*/ 2038636 w 2039311"/>
                <a:gd name="connsiteY0" fmla="*/ 985510 h 2507699"/>
                <a:gd name="connsiteX1" fmla="*/ 1872806 w 2039311"/>
                <a:gd name="connsiteY1" fmla="*/ 1241732 h 2507699"/>
                <a:gd name="connsiteX2" fmla="*/ 1740884 w 2039311"/>
                <a:gd name="connsiteY2" fmla="*/ 1546532 h 2507699"/>
                <a:gd name="connsiteX3" fmla="*/ 1490186 w 2039311"/>
                <a:gd name="connsiteY3" fmla="*/ 1802850 h 2507699"/>
                <a:gd name="connsiteX4" fmla="*/ 1258634 w 2039311"/>
                <a:gd name="connsiteY4" fmla="*/ 1964775 h 2507699"/>
                <a:gd name="connsiteX5" fmla="*/ 897446 w 2039311"/>
                <a:gd name="connsiteY5" fmla="*/ 2364825 h 2507699"/>
                <a:gd name="connsiteX6" fmla="*/ 780002 w 2039311"/>
                <a:gd name="connsiteY6" fmla="*/ 2507700 h 2507699"/>
                <a:gd name="connsiteX7" fmla="*/ 0 w 2039311"/>
                <a:gd name="connsiteY7" fmla="*/ 2304341 h 2507699"/>
                <a:gd name="connsiteX8" fmla="*/ 149542 w 2039311"/>
                <a:gd name="connsiteY8" fmla="*/ 2179278 h 2507699"/>
                <a:gd name="connsiteX9" fmla="*/ 150114 w 2039311"/>
                <a:gd name="connsiteY9" fmla="*/ 2179278 h 2507699"/>
                <a:gd name="connsiteX10" fmla="*/ 150971 w 2039311"/>
                <a:gd name="connsiteY10" fmla="*/ 2178611 h 2507699"/>
                <a:gd name="connsiteX11" fmla="*/ 538925 w 2039311"/>
                <a:gd name="connsiteY11" fmla="*/ 1829520 h 2507699"/>
                <a:gd name="connsiteX12" fmla="*/ 746093 w 2039311"/>
                <a:gd name="connsiteY12" fmla="*/ 1606921 h 2507699"/>
                <a:gd name="connsiteX13" fmla="*/ 740474 w 2039311"/>
                <a:gd name="connsiteY13" fmla="*/ 1280975 h 2507699"/>
                <a:gd name="connsiteX14" fmla="*/ 711899 w 2039311"/>
                <a:gd name="connsiteY14" fmla="*/ 1056756 h 2507699"/>
                <a:gd name="connsiteX15" fmla="*/ 576739 w 2039311"/>
                <a:gd name="connsiteY15" fmla="*/ 766435 h 2507699"/>
                <a:gd name="connsiteX16" fmla="*/ 497396 w 2039311"/>
                <a:gd name="connsiteY16" fmla="*/ 473445 h 2507699"/>
                <a:gd name="connsiteX17" fmla="*/ 537020 w 2039311"/>
                <a:gd name="connsiteY17" fmla="*/ 464778 h 2507699"/>
                <a:gd name="connsiteX18" fmla="*/ 746570 w 2039311"/>
                <a:gd name="connsiteY18" fmla="*/ 742431 h 2507699"/>
                <a:gd name="connsiteX19" fmla="*/ 804291 w 2039311"/>
                <a:gd name="connsiteY19" fmla="*/ 823584 h 2507699"/>
                <a:gd name="connsiteX20" fmla="*/ 882015 w 2039311"/>
                <a:gd name="connsiteY20" fmla="*/ 955696 h 2507699"/>
                <a:gd name="connsiteX21" fmla="*/ 757619 w 2039311"/>
                <a:gd name="connsiteY21" fmla="*/ 477160 h 2507699"/>
                <a:gd name="connsiteX22" fmla="*/ 757619 w 2039311"/>
                <a:gd name="connsiteY22" fmla="*/ 151882 h 2507699"/>
                <a:gd name="connsiteX23" fmla="*/ 786194 w 2039311"/>
                <a:gd name="connsiteY23" fmla="*/ 154358 h 2507699"/>
                <a:gd name="connsiteX24" fmla="*/ 953167 w 2039311"/>
                <a:gd name="connsiteY24" fmla="*/ 514879 h 2507699"/>
                <a:gd name="connsiteX25" fmla="*/ 1024319 w 2039311"/>
                <a:gd name="connsiteY25" fmla="*/ 723953 h 2507699"/>
                <a:gd name="connsiteX26" fmla="*/ 1024319 w 2039311"/>
                <a:gd name="connsiteY26" fmla="*/ 723953 h 2507699"/>
                <a:gd name="connsiteX27" fmla="*/ 1058609 w 2039311"/>
                <a:gd name="connsiteY27" fmla="*/ 823680 h 2507699"/>
                <a:gd name="connsiteX28" fmla="*/ 1024700 w 2039311"/>
                <a:gd name="connsiteY28" fmla="*/ 529738 h 2507699"/>
                <a:gd name="connsiteX29" fmla="*/ 1019366 w 2039311"/>
                <a:gd name="connsiteY29" fmla="*/ 190648 h 2507699"/>
                <a:gd name="connsiteX30" fmla="*/ 1062133 w 2039311"/>
                <a:gd name="connsiteY30" fmla="*/ 1958 h 2507699"/>
                <a:gd name="connsiteX31" fmla="*/ 1094423 w 2039311"/>
                <a:gd name="connsiteY31" fmla="*/ 434 h 2507699"/>
                <a:gd name="connsiteX32" fmla="*/ 1211199 w 2039311"/>
                <a:gd name="connsiteY32" fmla="*/ 324284 h 2507699"/>
                <a:gd name="connsiteX33" fmla="*/ 1227487 w 2039311"/>
                <a:gd name="connsiteY33" fmla="*/ 553551 h 2507699"/>
                <a:gd name="connsiteX34" fmla="*/ 1237583 w 2039311"/>
                <a:gd name="connsiteY34" fmla="*/ 650229 h 2507699"/>
                <a:gd name="connsiteX35" fmla="*/ 1241393 w 2039311"/>
                <a:gd name="connsiteY35" fmla="*/ 251799 h 2507699"/>
                <a:gd name="connsiteX36" fmla="*/ 1266158 w 2039311"/>
                <a:gd name="connsiteY36" fmla="*/ 132260 h 2507699"/>
                <a:gd name="connsiteX37" fmla="*/ 1324261 w 2039311"/>
                <a:gd name="connsiteY37" fmla="*/ 128355 h 2507699"/>
                <a:gd name="connsiteX38" fmla="*/ 1424083 w 2039311"/>
                <a:gd name="connsiteY38" fmla="*/ 533453 h 2507699"/>
                <a:gd name="connsiteX39" fmla="*/ 1495711 w 2039311"/>
                <a:gd name="connsiteY39" fmla="*/ 962078 h 2507699"/>
                <a:gd name="connsiteX40" fmla="*/ 1556385 w 2039311"/>
                <a:gd name="connsiteY40" fmla="*/ 1279261 h 2507699"/>
                <a:gd name="connsiteX41" fmla="*/ 1603058 w 2039311"/>
                <a:gd name="connsiteY41" fmla="*/ 1286880 h 2507699"/>
                <a:gd name="connsiteX42" fmla="*/ 1751933 w 2039311"/>
                <a:gd name="connsiteY42" fmla="*/ 1090951 h 2507699"/>
                <a:gd name="connsiteX43" fmla="*/ 1994630 w 2039311"/>
                <a:gd name="connsiteY43" fmla="*/ 934265 h 2507699"/>
                <a:gd name="connsiteX44" fmla="*/ 2038636 w 2039311"/>
                <a:gd name="connsiteY44" fmla="*/ 985510 h 250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39311" h="2507699">
                  <a:moveTo>
                    <a:pt x="2038636" y="985510"/>
                  </a:moveTo>
                  <a:cubicBezTo>
                    <a:pt x="2035683" y="1004083"/>
                    <a:pt x="1933099" y="1140005"/>
                    <a:pt x="1872806" y="1241732"/>
                  </a:cubicBezTo>
                  <a:cubicBezTo>
                    <a:pt x="1812512" y="1343459"/>
                    <a:pt x="1756029" y="1520529"/>
                    <a:pt x="1740884" y="1546532"/>
                  </a:cubicBezTo>
                  <a:cubicBezTo>
                    <a:pt x="1725740" y="1572535"/>
                    <a:pt x="1540859" y="1734937"/>
                    <a:pt x="1490186" y="1802850"/>
                  </a:cubicBezTo>
                  <a:cubicBezTo>
                    <a:pt x="1439513" y="1870763"/>
                    <a:pt x="1349026" y="1900767"/>
                    <a:pt x="1258634" y="1964775"/>
                  </a:cubicBezTo>
                  <a:cubicBezTo>
                    <a:pt x="1200531" y="2005923"/>
                    <a:pt x="1019461" y="2218235"/>
                    <a:pt x="897446" y="2364825"/>
                  </a:cubicBezTo>
                  <a:cubicBezTo>
                    <a:pt x="829627" y="2446264"/>
                    <a:pt x="780002" y="2507700"/>
                    <a:pt x="780002" y="2507700"/>
                  </a:cubicBezTo>
                  <a:lnTo>
                    <a:pt x="0" y="2304341"/>
                  </a:lnTo>
                  <a:cubicBezTo>
                    <a:pt x="0" y="2304341"/>
                    <a:pt x="64580" y="2251096"/>
                    <a:pt x="149542" y="2179278"/>
                  </a:cubicBezTo>
                  <a:lnTo>
                    <a:pt x="150114" y="2179278"/>
                  </a:lnTo>
                  <a:lnTo>
                    <a:pt x="150971" y="2178611"/>
                  </a:lnTo>
                  <a:cubicBezTo>
                    <a:pt x="290608" y="2060025"/>
                    <a:pt x="485204" y="1892671"/>
                    <a:pt x="538925" y="1829520"/>
                  </a:cubicBezTo>
                  <a:cubicBezTo>
                    <a:pt x="625507" y="1727793"/>
                    <a:pt x="746093" y="1606921"/>
                    <a:pt x="746093" y="1606921"/>
                  </a:cubicBezTo>
                  <a:cubicBezTo>
                    <a:pt x="738759" y="1465665"/>
                    <a:pt x="753713" y="1331838"/>
                    <a:pt x="740474" y="1280975"/>
                  </a:cubicBezTo>
                  <a:cubicBezTo>
                    <a:pt x="733616" y="1254400"/>
                    <a:pt x="721424" y="1103238"/>
                    <a:pt x="711899" y="1056756"/>
                  </a:cubicBezTo>
                  <a:cubicBezTo>
                    <a:pt x="688753" y="937980"/>
                    <a:pt x="588074" y="814917"/>
                    <a:pt x="576739" y="766435"/>
                  </a:cubicBezTo>
                  <a:cubicBezTo>
                    <a:pt x="565404" y="717952"/>
                    <a:pt x="432530" y="511545"/>
                    <a:pt x="497396" y="473445"/>
                  </a:cubicBezTo>
                  <a:cubicBezTo>
                    <a:pt x="509188" y="466022"/>
                    <a:pt x="523205" y="462956"/>
                    <a:pt x="537020" y="464778"/>
                  </a:cubicBezTo>
                  <a:cubicBezTo>
                    <a:pt x="624650" y="476874"/>
                    <a:pt x="696849" y="688520"/>
                    <a:pt x="746570" y="742431"/>
                  </a:cubicBezTo>
                  <a:cubicBezTo>
                    <a:pt x="767874" y="767953"/>
                    <a:pt x="787173" y="795085"/>
                    <a:pt x="804291" y="823584"/>
                  </a:cubicBezTo>
                  <a:cubicBezTo>
                    <a:pt x="843534" y="885783"/>
                    <a:pt x="882015" y="955696"/>
                    <a:pt x="882015" y="955696"/>
                  </a:cubicBezTo>
                  <a:cubicBezTo>
                    <a:pt x="897065" y="895403"/>
                    <a:pt x="787813" y="680614"/>
                    <a:pt x="757619" y="477160"/>
                  </a:cubicBezTo>
                  <a:cubicBezTo>
                    <a:pt x="727424" y="273706"/>
                    <a:pt x="640842" y="164454"/>
                    <a:pt x="757619" y="151882"/>
                  </a:cubicBezTo>
                  <a:cubicBezTo>
                    <a:pt x="767214" y="150806"/>
                    <a:pt x="776927" y="151648"/>
                    <a:pt x="786194" y="154358"/>
                  </a:cubicBezTo>
                  <a:cubicBezTo>
                    <a:pt x="868394" y="178361"/>
                    <a:pt x="904018" y="349144"/>
                    <a:pt x="953167" y="514879"/>
                  </a:cubicBezTo>
                  <a:cubicBezTo>
                    <a:pt x="957739" y="530119"/>
                    <a:pt x="995172" y="639561"/>
                    <a:pt x="1024319" y="723953"/>
                  </a:cubicBezTo>
                  <a:lnTo>
                    <a:pt x="1024319" y="723953"/>
                  </a:lnTo>
                  <a:cubicBezTo>
                    <a:pt x="1043369" y="779198"/>
                    <a:pt x="1058609" y="823680"/>
                    <a:pt x="1058609" y="823680"/>
                  </a:cubicBezTo>
                  <a:cubicBezTo>
                    <a:pt x="1062323" y="720048"/>
                    <a:pt x="1030034" y="623655"/>
                    <a:pt x="1024700" y="529738"/>
                  </a:cubicBezTo>
                  <a:cubicBezTo>
                    <a:pt x="1022414" y="492115"/>
                    <a:pt x="1034225" y="341334"/>
                    <a:pt x="1019366" y="190648"/>
                  </a:cubicBezTo>
                  <a:cubicBezTo>
                    <a:pt x="1006602" y="63490"/>
                    <a:pt x="1012412" y="11959"/>
                    <a:pt x="1062133" y="1958"/>
                  </a:cubicBezTo>
                  <a:cubicBezTo>
                    <a:pt x="1072783" y="41"/>
                    <a:pt x="1083639" y="-471"/>
                    <a:pt x="1094423" y="434"/>
                  </a:cubicBezTo>
                  <a:cubicBezTo>
                    <a:pt x="1180624" y="5863"/>
                    <a:pt x="1211199" y="234940"/>
                    <a:pt x="1211199" y="324284"/>
                  </a:cubicBezTo>
                  <a:cubicBezTo>
                    <a:pt x="1211199" y="376195"/>
                    <a:pt x="1220057" y="477541"/>
                    <a:pt x="1227487" y="553551"/>
                  </a:cubicBezTo>
                  <a:cubicBezTo>
                    <a:pt x="1232916" y="608510"/>
                    <a:pt x="1237583" y="650229"/>
                    <a:pt x="1237583" y="650229"/>
                  </a:cubicBezTo>
                  <a:cubicBezTo>
                    <a:pt x="1237583" y="650229"/>
                    <a:pt x="1252633" y="524023"/>
                    <a:pt x="1241393" y="251799"/>
                  </a:cubicBezTo>
                  <a:cubicBezTo>
                    <a:pt x="1238822" y="192172"/>
                    <a:pt x="1242727" y="149500"/>
                    <a:pt x="1266158" y="132260"/>
                  </a:cubicBezTo>
                  <a:cubicBezTo>
                    <a:pt x="1279017" y="122735"/>
                    <a:pt x="1297591" y="121116"/>
                    <a:pt x="1324261" y="128355"/>
                  </a:cubicBezTo>
                  <a:cubicBezTo>
                    <a:pt x="1399603" y="148738"/>
                    <a:pt x="1424083" y="427916"/>
                    <a:pt x="1424083" y="533453"/>
                  </a:cubicBezTo>
                  <a:cubicBezTo>
                    <a:pt x="1424083" y="638990"/>
                    <a:pt x="1484376" y="819774"/>
                    <a:pt x="1495711" y="962078"/>
                  </a:cubicBezTo>
                  <a:cubicBezTo>
                    <a:pt x="1507046" y="1104381"/>
                    <a:pt x="1556385" y="1279261"/>
                    <a:pt x="1556385" y="1279261"/>
                  </a:cubicBezTo>
                  <a:cubicBezTo>
                    <a:pt x="1556385" y="1279261"/>
                    <a:pt x="1584293" y="1290595"/>
                    <a:pt x="1603058" y="1286880"/>
                  </a:cubicBezTo>
                  <a:cubicBezTo>
                    <a:pt x="1621822" y="1283166"/>
                    <a:pt x="1751933" y="1090951"/>
                    <a:pt x="1751933" y="1090951"/>
                  </a:cubicBezTo>
                  <a:cubicBezTo>
                    <a:pt x="1812512" y="959411"/>
                    <a:pt x="1930432" y="919501"/>
                    <a:pt x="1994630" y="934265"/>
                  </a:cubicBezTo>
                  <a:cubicBezTo>
                    <a:pt x="2024158" y="941028"/>
                    <a:pt x="2043208" y="959220"/>
                    <a:pt x="2038636" y="98551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2" name="Полилиния: фигура 271">
              <a:extLst>
                <a:ext uri="{FF2B5EF4-FFF2-40B4-BE49-F238E27FC236}">
                  <a16:creationId xmlns:a16="http://schemas.microsoft.com/office/drawing/2014/main" id="{7B3CBBF2-6FF5-47DC-BEE1-9450F9A4C04D}"/>
                </a:ext>
              </a:extLst>
            </p:cNvPr>
            <p:cNvSpPr/>
            <p:nvPr/>
          </p:nvSpPr>
          <p:spPr>
            <a:xfrm>
              <a:off x="8426247" y="3942360"/>
              <a:ext cx="1141866" cy="1430559"/>
            </a:xfrm>
            <a:custGeom>
              <a:avLst/>
              <a:gdLst>
                <a:gd name="connsiteX0" fmla="*/ 1141190 w 1141866"/>
                <a:gd name="connsiteY0" fmla="*/ 51245 h 1430559"/>
                <a:gd name="connsiteX1" fmla="*/ 975360 w 1141866"/>
                <a:gd name="connsiteY1" fmla="*/ 307467 h 1430559"/>
                <a:gd name="connsiteX2" fmla="*/ 843439 w 1141866"/>
                <a:gd name="connsiteY2" fmla="*/ 612267 h 1430559"/>
                <a:gd name="connsiteX3" fmla="*/ 592741 w 1141866"/>
                <a:gd name="connsiteY3" fmla="*/ 868585 h 1430559"/>
                <a:gd name="connsiteX4" fmla="*/ 361188 w 1141866"/>
                <a:gd name="connsiteY4" fmla="*/ 1030510 h 1430559"/>
                <a:gd name="connsiteX5" fmla="*/ 0 w 1141866"/>
                <a:gd name="connsiteY5" fmla="*/ 1430560 h 1430559"/>
                <a:gd name="connsiteX6" fmla="*/ 122206 w 1141866"/>
                <a:gd name="connsiteY6" fmla="*/ 1244251 h 1430559"/>
                <a:gd name="connsiteX7" fmla="*/ 340423 w 1141866"/>
                <a:gd name="connsiteY7" fmla="*/ 966502 h 1430559"/>
                <a:gd name="connsiteX8" fmla="*/ 589693 w 1141866"/>
                <a:gd name="connsiteY8" fmla="*/ 823627 h 1430559"/>
                <a:gd name="connsiteX9" fmla="*/ 832199 w 1141866"/>
                <a:gd name="connsiteY9" fmla="*/ 571119 h 1430559"/>
                <a:gd name="connsiteX10" fmla="*/ 858584 w 1141866"/>
                <a:gd name="connsiteY10" fmla="*/ 379952 h 1430559"/>
                <a:gd name="connsiteX11" fmla="*/ 968788 w 1141866"/>
                <a:gd name="connsiteY11" fmla="*/ 224219 h 1430559"/>
                <a:gd name="connsiteX12" fmla="*/ 987171 w 1141866"/>
                <a:gd name="connsiteY12" fmla="*/ 83153 h 1430559"/>
                <a:gd name="connsiteX13" fmla="*/ 1097471 w 1141866"/>
                <a:gd name="connsiteY13" fmla="*/ 0 h 1430559"/>
                <a:gd name="connsiteX14" fmla="*/ 1141190 w 1141866"/>
                <a:gd name="connsiteY14" fmla="*/ 51245 h 143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1866" h="1430559">
                  <a:moveTo>
                    <a:pt x="1141190" y="51245"/>
                  </a:moveTo>
                  <a:cubicBezTo>
                    <a:pt x="1138238" y="69818"/>
                    <a:pt x="1035653" y="205740"/>
                    <a:pt x="975360" y="307467"/>
                  </a:cubicBezTo>
                  <a:cubicBezTo>
                    <a:pt x="915067" y="409194"/>
                    <a:pt x="858584" y="586264"/>
                    <a:pt x="843439" y="612267"/>
                  </a:cubicBezTo>
                  <a:cubicBezTo>
                    <a:pt x="828294" y="638270"/>
                    <a:pt x="643414" y="800672"/>
                    <a:pt x="592741" y="868585"/>
                  </a:cubicBezTo>
                  <a:cubicBezTo>
                    <a:pt x="542068" y="936498"/>
                    <a:pt x="451580" y="966502"/>
                    <a:pt x="361188" y="1030510"/>
                  </a:cubicBezTo>
                  <a:cubicBezTo>
                    <a:pt x="303086" y="1071658"/>
                    <a:pt x="122015" y="1283970"/>
                    <a:pt x="0" y="1430560"/>
                  </a:cubicBezTo>
                  <a:cubicBezTo>
                    <a:pt x="13430" y="1377410"/>
                    <a:pt x="43529" y="1309497"/>
                    <a:pt x="122206" y="1244251"/>
                  </a:cubicBezTo>
                  <a:cubicBezTo>
                    <a:pt x="258794" y="1130808"/>
                    <a:pt x="266986" y="1041845"/>
                    <a:pt x="340423" y="966502"/>
                  </a:cubicBezTo>
                  <a:cubicBezTo>
                    <a:pt x="413861" y="891159"/>
                    <a:pt x="543211" y="913733"/>
                    <a:pt x="589693" y="823627"/>
                  </a:cubicBezTo>
                  <a:cubicBezTo>
                    <a:pt x="636175" y="733520"/>
                    <a:pt x="798290" y="650272"/>
                    <a:pt x="832199" y="571119"/>
                  </a:cubicBezTo>
                  <a:cubicBezTo>
                    <a:pt x="866108" y="491966"/>
                    <a:pt x="798290" y="475202"/>
                    <a:pt x="858584" y="379952"/>
                  </a:cubicBezTo>
                  <a:cubicBezTo>
                    <a:pt x="918877" y="284702"/>
                    <a:pt x="977360" y="261556"/>
                    <a:pt x="968788" y="224219"/>
                  </a:cubicBezTo>
                  <a:cubicBezTo>
                    <a:pt x="960215" y="186880"/>
                    <a:pt x="934879" y="130302"/>
                    <a:pt x="987171" y="83153"/>
                  </a:cubicBezTo>
                  <a:cubicBezTo>
                    <a:pt x="1019842" y="53816"/>
                    <a:pt x="1058228" y="16954"/>
                    <a:pt x="1097471" y="0"/>
                  </a:cubicBezTo>
                  <a:cubicBezTo>
                    <a:pt x="1126712" y="6763"/>
                    <a:pt x="1145762" y="24955"/>
                    <a:pt x="1141190" y="51245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3" name="Полилиния: фигура 272">
              <a:extLst>
                <a:ext uri="{FF2B5EF4-FFF2-40B4-BE49-F238E27FC236}">
                  <a16:creationId xmlns:a16="http://schemas.microsoft.com/office/drawing/2014/main" id="{5823D73C-499E-4860-BA50-31BA652E0359}"/>
                </a:ext>
              </a:extLst>
            </p:cNvPr>
            <p:cNvSpPr/>
            <p:nvPr/>
          </p:nvSpPr>
          <p:spPr>
            <a:xfrm>
              <a:off x="7679773" y="3160475"/>
              <a:ext cx="952260" cy="2026040"/>
            </a:xfrm>
            <a:custGeom>
              <a:avLst/>
              <a:gdLst>
                <a:gd name="connsiteX0" fmla="*/ 910400 w 952260"/>
                <a:gd name="connsiteY0" fmla="*/ 1280233 h 2026040"/>
                <a:gd name="connsiteX1" fmla="*/ 887825 w 952260"/>
                <a:gd name="connsiteY1" fmla="*/ 1221749 h 2026040"/>
                <a:gd name="connsiteX2" fmla="*/ 821150 w 952260"/>
                <a:gd name="connsiteY2" fmla="*/ 1336049 h 2026040"/>
                <a:gd name="connsiteX3" fmla="*/ 774668 w 952260"/>
                <a:gd name="connsiteY3" fmla="*/ 1260707 h 2026040"/>
                <a:gd name="connsiteX4" fmla="*/ 742569 w 952260"/>
                <a:gd name="connsiteY4" fmla="*/ 1336049 h 2026040"/>
                <a:gd name="connsiteX5" fmla="*/ 639509 w 952260"/>
                <a:gd name="connsiteY5" fmla="*/ 1454540 h 2026040"/>
                <a:gd name="connsiteX6" fmla="*/ 365284 w 952260"/>
                <a:gd name="connsiteY6" fmla="*/ 1777628 h 2026040"/>
                <a:gd name="connsiteX7" fmla="*/ 0 w 952260"/>
                <a:gd name="connsiteY7" fmla="*/ 2026040 h 2026040"/>
                <a:gd name="connsiteX8" fmla="*/ 387953 w 952260"/>
                <a:gd name="connsiteY8" fmla="*/ 1677140 h 2026040"/>
                <a:gd name="connsiteX9" fmla="*/ 595122 w 952260"/>
                <a:gd name="connsiteY9" fmla="*/ 1454540 h 2026040"/>
                <a:gd name="connsiteX10" fmla="*/ 589502 w 952260"/>
                <a:gd name="connsiteY10" fmla="*/ 1128595 h 2026040"/>
                <a:gd name="connsiteX11" fmla="*/ 560927 w 952260"/>
                <a:gd name="connsiteY11" fmla="*/ 904376 h 2026040"/>
                <a:gd name="connsiteX12" fmla="*/ 425768 w 952260"/>
                <a:gd name="connsiteY12" fmla="*/ 614054 h 2026040"/>
                <a:gd name="connsiteX13" fmla="*/ 346424 w 952260"/>
                <a:gd name="connsiteY13" fmla="*/ 321065 h 2026040"/>
                <a:gd name="connsiteX14" fmla="*/ 386048 w 952260"/>
                <a:gd name="connsiteY14" fmla="*/ 312398 h 2026040"/>
                <a:gd name="connsiteX15" fmla="*/ 370332 w 952260"/>
                <a:gd name="connsiteY15" fmla="*/ 360023 h 2026040"/>
                <a:gd name="connsiteX16" fmla="*/ 420529 w 952260"/>
                <a:gd name="connsiteY16" fmla="*/ 482133 h 2026040"/>
                <a:gd name="connsiteX17" fmla="*/ 521684 w 952260"/>
                <a:gd name="connsiteY17" fmla="*/ 625008 h 2026040"/>
                <a:gd name="connsiteX18" fmla="*/ 542449 w 952260"/>
                <a:gd name="connsiteY18" fmla="*/ 705494 h 2026040"/>
                <a:gd name="connsiteX19" fmla="*/ 595122 w 952260"/>
                <a:gd name="connsiteY19" fmla="*/ 803983 h 2026040"/>
                <a:gd name="connsiteX20" fmla="*/ 659225 w 952260"/>
                <a:gd name="connsiteY20" fmla="*/ 963336 h 2026040"/>
                <a:gd name="connsiteX21" fmla="*/ 689324 w 952260"/>
                <a:gd name="connsiteY21" fmla="*/ 1128023 h 2026040"/>
                <a:gd name="connsiteX22" fmla="*/ 710089 w 952260"/>
                <a:gd name="connsiteY22" fmla="*/ 985148 h 2026040"/>
                <a:gd name="connsiteX23" fmla="*/ 700564 w 952260"/>
                <a:gd name="connsiteY23" fmla="*/ 855132 h 2026040"/>
                <a:gd name="connsiteX24" fmla="*/ 652939 w 952260"/>
                <a:gd name="connsiteY24" fmla="*/ 672157 h 2026040"/>
                <a:gd name="connsiteX25" fmla="*/ 730663 w 952260"/>
                <a:gd name="connsiteY25" fmla="*/ 804269 h 2026040"/>
                <a:gd name="connsiteX26" fmla="*/ 606266 w 952260"/>
                <a:gd name="connsiteY26" fmla="*/ 325733 h 2026040"/>
                <a:gd name="connsiteX27" fmla="*/ 606266 w 952260"/>
                <a:gd name="connsiteY27" fmla="*/ 454 h 2026040"/>
                <a:gd name="connsiteX28" fmla="*/ 634841 w 952260"/>
                <a:gd name="connsiteY28" fmla="*/ 2930 h 2026040"/>
                <a:gd name="connsiteX29" fmla="*/ 638937 w 952260"/>
                <a:gd name="connsiteY29" fmla="*/ 205241 h 2026040"/>
                <a:gd name="connsiteX30" fmla="*/ 709517 w 952260"/>
                <a:gd name="connsiteY30" fmla="*/ 440033 h 2026040"/>
                <a:gd name="connsiteX31" fmla="*/ 741236 w 952260"/>
                <a:gd name="connsiteY31" fmla="*/ 503850 h 2026040"/>
                <a:gd name="connsiteX32" fmla="*/ 731711 w 952260"/>
                <a:gd name="connsiteY32" fmla="*/ 578716 h 2026040"/>
                <a:gd name="connsiteX33" fmla="*/ 826961 w 952260"/>
                <a:gd name="connsiteY33" fmla="*/ 809507 h 2026040"/>
                <a:gd name="connsiteX34" fmla="*/ 820103 w 952260"/>
                <a:gd name="connsiteY34" fmla="*/ 928284 h 2026040"/>
                <a:gd name="connsiteX35" fmla="*/ 894779 w 952260"/>
                <a:gd name="connsiteY35" fmla="*/ 1102782 h 2026040"/>
                <a:gd name="connsiteX36" fmla="*/ 909828 w 952260"/>
                <a:gd name="connsiteY36" fmla="*/ 1007532 h 2026040"/>
                <a:gd name="connsiteX37" fmla="*/ 940022 w 952260"/>
                <a:gd name="connsiteY37" fmla="*/ 866181 h 2026040"/>
                <a:gd name="connsiteX38" fmla="*/ 910400 w 952260"/>
                <a:gd name="connsiteY38" fmla="*/ 1280233 h 20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260" h="2026040">
                  <a:moveTo>
                    <a:pt x="910400" y="1280233"/>
                  </a:moveTo>
                  <a:cubicBezTo>
                    <a:pt x="885349" y="1267660"/>
                    <a:pt x="905446" y="1242609"/>
                    <a:pt x="887825" y="1221749"/>
                  </a:cubicBezTo>
                  <a:cubicBezTo>
                    <a:pt x="870204" y="1200890"/>
                    <a:pt x="830009" y="1335573"/>
                    <a:pt x="821150" y="1336049"/>
                  </a:cubicBezTo>
                  <a:cubicBezTo>
                    <a:pt x="812292" y="1336525"/>
                    <a:pt x="785336" y="1267565"/>
                    <a:pt x="774668" y="1260707"/>
                  </a:cubicBezTo>
                  <a:cubicBezTo>
                    <a:pt x="764000" y="1253849"/>
                    <a:pt x="757714" y="1282709"/>
                    <a:pt x="742569" y="1336049"/>
                  </a:cubicBezTo>
                  <a:cubicBezTo>
                    <a:pt x="727424" y="1389389"/>
                    <a:pt x="671798" y="1416440"/>
                    <a:pt x="639509" y="1454540"/>
                  </a:cubicBezTo>
                  <a:cubicBezTo>
                    <a:pt x="607219" y="1492640"/>
                    <a:pt x="413004" y="1699809"/>
                    <a:pt x="365284" y="1777628"/>
                  </a:cubicBezTo>
                  <a:cubicBezTo>
                    <a:pt x="317564" y="1855448"/>
                    <a:pt x="22860" y="2009467"/>
                    <a:pt x="0" y="2026040"/>
                  </a:cubicBezTo>
                  <a:cubicBezTo>
                    <a:pt x="139637" y="1907645"/>
                    <a:pt x="334232" y="1740290"/>
                    <a:pt x="387953" y="1677140"/>
                  </a:cubicBezTo>
                  <a:cubicBezTo>
                    <a:pt x="474536" y="1575413"/>
                    <a:pt x="595122" y="1454540"/>
                    <a:pt x="595122" y="1454540"/>
                  </a:cubicBezTo>
                  <a:cubicBezTo>
                    <a:pt x="587788" y="1313285"/>
                    <a:pt x="602742" y="1179458"/>
                    <a:pt x="589502" y="1128595"/>
                  </a:cubicBezTo>
                  <a:cubicBezTo>
                    <a:pt x="582644" y="1102020"/>
                    <a:pt x="570452" y="950858"/>
                    <a:pt x="560927" y="904376"/>
                  </a:cubicBezTo>
                  <a:cubicBezTo>
                    <a:pt x="537782" y="785599"/>
                    <a:pt x="437102" y="662537"/>
                    <a:pt x="425768" y="614054"/>
                  </a:cubicBezTo>
                  <a:cubicBezTo>
                    <a:pt x="414433" y="565572"/>
                    <a:pt x="281559" y="359165"/>
                    <a:pt x="346424" y="321065"/>
                  </a:cubicBezTo>
                  <a:cubicBezTo>
                    <a:pt x="358217" y="313642"/>
                    <a:pt x="372234" y="310576"/>
                    <a:pt x="386048" y="312398"/>
                  </a:cubicBezTo>
                  <a:cubicBezTo>
                    <a:pt x="371285" y="322875"/>
                    <a:pt x="356902" y="337925"/>
                    <a:pt x="370332" y="360023"/>
                  </a:cubicBezTo>
                  <a:cubicBezTo>
                    <a:pt x="394240" y="398694"/>
                    <a:pt x="420529" y="439366"/>
                    <a:pt x="420529" y="482133"/>
                  </a:cubicBezTo>
                  <a:cubicBezTo>
                    <a:pt x="420529" y="524900"/>
                    <a:pt x="493395" y="585098"/>
                    <a:pt x="521684" y="625008"/>
                  </a:cubicBezTo>
                  <a:cubicBezTo>
                    <a:pt x="549974" y="664918"/>
                    <a:pt x="523589" y="650821"/>
                    <a:pt x="542449" y="705494"/>
                  </a:cubicBezTo>
                  <a:cubicBezTo>
                    <a:pt x="561308" y="760168"/>
                    <a:pt x="583883" y="748738"/>
                    <a:pt x="595122" y="803983"/>
                  </a:cubicBezTo>
                  <a:cubicBezTo>
                    <a:pt x="606362" y="859228"/>
                    <a:pt x="669227" y="894470"/>
                    <a:pt x="659225" y="963336"/>
                  </a:cubicBezTo>
                  <a:cubicBezTo>
                    <a:pt x="649224" y="1032202"/>
                    <a:pt x="689324" y="1128023"/>
                    <a:pt x="689324" y="1128023"/>
                  </a:cubicBezTo>
                  <a:cubicBezTo>
                    <a:pt x="689324" y="1128023"/>
                    <a:pt x="721995" y="1035155"/>
                    <a:pt x="710089" y="985148"/>
                  </a:cubicBezTo>
                  <a:cubicBezTo>
                    <a:pt x="698183" y="935142"/>
                    <a:pt x="711994" y="872087"/>
                    <a:pt x="700564" y="855132"/>
                  </a:cubicBezTo>
                  <a:cubicBezTo>
                    <a:pt x="691039" y="839892"/>
                    <a:pt x="664940" y="736450"/>
                    <a:pt x="652939" y="672157"/>
                  </a:cubicBezTo>
                  <a:cubicBezTo>
                    <a:pt x="692182" y="734355"/>
                    <a:pt x="730663" y="804269"/>
                    <a:pt x="730663" y="804269"/>
                  </a:cubicBezTo>
                  <a:cubicBezTo>
                    <a:pt x="745712" y="743975"/>
                    <a:pt x="636461" y="529187"/>
                    <a:pt x="606266" y="325733"/>
                  </a:cubicBezTo>
                  <a:cubicBezTo>
                    <a:pt x="576072" y="122279"/>
                    <a:pt x="489490" y="13027"/>
                    <a:pt x="606266" y="454"/>
                  </a:cubicBezTo>
                  <a:cubicBezTo>
                    <a:pt x="615861" y="-622"/>
                    <a:pt x="625574" y="220"/>
                    <a:pt x="634841" y="2930"/>
                  </a:cubicBezTo>
                  <a:cubicBezTo>
                    <a:pt x="684657" y="95989"/>
                    <a:pt x="649986" y="164855"/>
                    <a:pt x="638937" y="205241"/>
                  </a:cubicBezTo>
                  <a:cubicBezTo>
                    <a:pt x="626840" y="249247"/>
                    <a:pt x="698849" y="362213"/>
                    <a:pt x="709517" y="440033"/>
                  </a:cubicBezTo>
                  <a:cubicBezTo>
                    <a:pt x="719042" y="512708"/>
                    <a:pt x="738664" y="505183"/>
                    <a:pt x="741236" y="503850"/>
                  </a:cubicBezTo>
                  <a:cubicBezTo>
                    <a:pt x="739045" y="505850"/>
                    <a:pt x="720471" y="524805"/>
                    <a:pt x="731711" y="578716"/>
                  </a:cubicBezTo>
                  <a:cubicBezTo>
                    <a:pt x="743426" y="635866"/>
                    <a:pt x="826961" y="771598"/>
                    <a:pt x="826961" y="809507"/>
                  </a:cubicBezTo>
                  <a:cubicBezTo>
                    <a:pt x="826961" y="847417"/>
                    <a:pt x="820103" y="909806"/>
                    <a:pt x="820103" y="928284"/>
                  </a:cubicBezTo>
                  <a:cubicBezTo>
                    <a:pt x="820103" y="946763"/>
                    <a:pt x="886778" y="1070397"/>
                    <a:pt x="894779" y="1102782"/>
                  </a:cubicBezTo>
                  <a:cubicBezTo>
                    <a:pt x="902779" y="1135167"/>
                    <a:pt x="891635" y="1040393"/>
                    <a:pt x="909828" y="1007532"/>
                  </a:cubicBezTo>
                  <a:cubicBezTo>
                    <a:pt x="928021" y="974671"/>
                    <a:pt x="937641" y="859990"/>
                    <a:pt x="940022" y="866181"/>
                  </a:cubicBezTo>
                  <a:cubicBezTo>
                    <a:pt x="971360" y="945810"/>
                    <a:pt x="935546" y="1292615"/>
                    <a:pt x="910400" y="1280233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4" name="Полилиния: фигура 273">
              <a:extLst>
                <a:ext uri="{FF2B5EF4-FFF2-40B4-BE49-F238E27FC236}">
                  <a16:creationId xmlns:a16="http://schemas.microsoft.com/office/drawing/2014/main" id="{F0DF6C95-FBF1-4330-A2E6-6D506EE2EE4E}"/>
                </a:ext>
              </a:extLst>
            </p:cNvPr>
            <p:cNvSpPr/>
            <p:nvPr/>
          </p:nvSpPr>
          <p:spPr>
            <a:xfrm>
              <a:off x="8542938" y="3009862"/>
              <a:ext cx="107924" cy="864870"/>
            </a:xfrm>
            <a:custGeom>
              <a:avLst/>
              <a:gdLst>
                <a:gd name="connsiteX0" fmla="*/ 101241 w 107924"/>
                <a:gd name="connsiteY0" fmla="*/ 579692 h 864870"/>
                <a:gd name="connsiteX1" fmla="*/ 44091 w 107924"/>
                <a:gd name="connsiteY1" fmla="*/ 864870 h 864870"/>
                <a:gd name="connsiteX2" fmla="*/ 10754 w 107924"/>
                <a:gd name="connsiteY2" fmla="*/ 721995 h 864870"/>
                <a:gd name="connsiteX3" fmla="*/ 45044 w 107924"/>
                <a:gd name="connsiteY3" fmla="*/ 821722 h 864870"/>
                <a:gd name="connsiteX4" fmla="*/ 11135 w 107924"/>
                <a:gd name="connsiteY4" fmla="*/ 527780 h 864870"/>
                <a:gd name="connsiteX5" fmla="*/ 5801 w 107924"/>
                <a:gd name="connsiteY5" fmla="*/ 188690 h 864870"/>
                <a:gd name="connsiteX6" fmla="*/ 48568 w 107924"/>
                <a:gd name="connsiteY6" fmla="*/ 0 h 864870"/>
                <a:gd name="connsiteX7" fmla="*/ 91335 w 107924"/>
                <a:gd name="connsiteY7" fmla="*/ 111062 h 864870"/>
                <a:gd name="connsiteX8" fmla="*/ 67713 w 107924"/>
                <a:gd name="connsiteY8" fmla="*/ 211074 h 864870"/>
                <a:gd name="connsiteX9" fmla="*/ 68951 w 107924"/>
                <a:gd name="connsiteY9" fmla="*/ 255365 h 864870"/>
                <a:gd name="connsiteX10" fmla="*/ 77714 w 107924"/>
                <a:gd name="connsiteY10" fmla="*/ 531590 h 864870"/>
                <a:gd name="connsiteX11" fmla="*/ 101241 w 107924"/>
                <a:gd name="connsiteY11" fmla="*/ 579692 h 86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924" h="864870">
                  <a:moveTo>
                    <a:pt x="101241" y="579692"/>
                  </a:moveTo>
                  <a:cubicBezTo>
                    <a:pt x="79905" y="611981"/>
                    <a:pt x="80477" y="864013"/>
                    <a:pt x="44091" y="864870"/>
                  </a:cubicBezTo>
                  <a:cubicBezTo>
                    <a:pt x="26470" y="864870"/>
                    <a:pt x="17897" y="801529"/>
                    <a:pt x="10754" y="721995"/>
                  </a:cubicBezTo>
                  <a:cubicBezTo>
                    <a:pt x="29804" y="777240"/>
                    <a:pt x="45044" y="821722"/>
                    <a:pt x="45044" y="821722"/>
                  </a:cubicBezTo>
                  <a:cubicBezTo>
                    <a:pt x="48758" y="718090"/>
                    <a:pt x="16469" y="621697"/>
                    <a:pt x="11135" y="527780"/>
                  </a:cubicBezTo>
                  <a:cubicBezTo>
                    <a:pt x="8849" y="490157"/>
                    <a:pt x="20660" y="339376"/>
                    <a:pt x="5801" y="188690"/>
                  </a:cubicBezTo>
                  <a:cubicBezTo>
                    <a:pt x="-6963" y="61532"/>
                    <a:pt x="-1153" y="10001"/>
                    <a:pt x="48568" y="0"/>
                  </a:cubicBezTo>
                  <a:cubicBezTo>
                    <a:pt x="59046" y="33909"/>
                    <a:pt x="84763" y="73914"/>
                    <a:pt x="91335" y="111062"/>
                  </a:cubicBezTo>
                  <a:cubicBezTo>
                    <a:pt x="100289" y="162306"/>
                    <a:pt x="82763" y="204692"/>
                    <a:pt x="67713" y="211074"/>
                  </a:cubicBezTo>
                  <a:cubicBezTo>
                    <a:pt x="52664" y="217456"/>
                    <a:pt x="50092" y="250508"/>
                    <a:pt x="68951" y="255365"/>
                  </a:cubicBezTo>
                  <a:cubicBezTo>
                    <a:pt x="87811" y="260223"/>
                    <a:pt x="68951" y="500729"/>
                    <a:pt x="77714" y="531590"/>
                  </a:cubicBezTo>
                  <a:cubicBezTo>
                    <a:pt x="86477" y="562451"/>
                    <a:pt x="122672" y="547878"/>
                    <a:pt x="101241" y="579692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5" name="Полилиния: фигура 274">
              <a:extLst>
                <a:ext uri="{FF2B5EF4-FFF2-40B4-BE49-F238E27FC236}">
                  <a16:creationId xmlns:a16="http://schemas.microsoft.com/office/drawing/2014/main" id="{207225D0-60DA-40FF-8862-917279530438}"/>
                </a:ext>
              </a:extLst>
            </p:cNvPr>
            <p:cNvSpPr/>
            <p:nvPr/>
          </p:nvSpPr>
          <p:spPr>
            <a:xfrm>
              <a:off x="8754216" y="3140260"/>
              <a:ext cx="98498" cy="784064"/>
            </a:xfrm>
            <a:custGeom>
              <a:avLst/>
              <a:gdLst>
                <a:gd name="connsiteX0" fmla="*/ 85702 w 98498"/>
                <a:gd name="connsiteY0" fmla="*/ 167164 h 784064"/>
                <a:gd name="connsiteX1" fmla="*/ 32743 w 98498"/>
                <a:gd name="connsiteY1" fmla="*/ 259556 h 784064"/>
                <a:gd name="connsiteX2" fmla="*/ 32743 w 98498"/>
                <a:gd name="connsiteY2" fmla="*/ 470154 h 784064"/>
                <a:gd name="connsiteX3" fmla="*/ 32743 w 98498"/>
                <a:gd name="connsiteY3" fmla="*/ 751046 h 784064"/>
                <a:gd name="connsiteX4" fmla="*/ 1787 w 98498"/>
                <a:gd name="connsiteY4" fmla="*/ 560546 h 784064"/>
                <a:gd name="connsiteX5" fmla="*/ 2358 w 98498"/>
                <a:gd name="connsiteY5" fmla="*/ 421291 h 784064"/>
                <a:gd name="connsiteX6" fmla="*/ 12455 w 98498"/>
                <a:gd name="connsiteY6" fmla="*/ 517969 h 784064"/>
                <a:gd name="connsiteX7" fmla="*/ 16265 w 98498"/>
                <a:gd name="connsiteY7" fmla="*/ 119539 h 784064"/>
                <a:gd name="connsiteX8" fmla="*/ 41030 w 98498"/>
                <a:gd name="connsiteY8" fmla="*/ 0 h 784064"/>
                <a:gd name="connsiteX9" fmla="*/ 85702 w 98498"/>
                <a:gd name="connsiteY9" fmla="*/ 167164 h 7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498" h="784064">
                  <a:moveTo>
                    <a:pt x="85702" y="167164"/>
                  </a:moveTo>
                  <a:cubicBezTo>
                    <a:pt x="46554" y="184404"/>
                    <a:pt x="44459" y="215265"/>
                    <a:pt x="32743" y="259556"/>
                  </a:cubicBezTo>
                  <a:cubicBezTo>
                    <a:pt x="21027" y="303848"/>
                    <a:pt x="49507" y="368522"/>
                    <a:pt x="32743" y="470154"/>
                  </a:cubicBezTo>
                  <a:cubicBezTo>
                    <a:pt x="15979" y="571786"/>
                    <a:pt x="77130" y="637318"/>
                    <a:pt x="32743" y="751046"/>
                  </a:cubicBezTo>
                  <a:cubicBezTo>
                    <a:pt x="-11643" y="864775"/>
                    <a:pt x="9216" y="655796"/>
                    <a:pt x="1787" y="560546"/>
                  </a:cubicBezTo>
                  <a:cubicBezTo>
                    <a:pt x="-773" y="514157"/>
                    <a:pt x="-582" y="467657"/>
                    <a:pt x="2358" y="421291"/>
                  </a:cubicBezTo>
                  <a:cubicBezTo>
                    <a:pt x="7788" y="476250"/>
                    <a:pt x="12455" y="517969"/>
                    <a:pt x="12455" y="517969"/>
                  </a:cubicBezTo>
                  <a:cubicBezTo>
                    <a:pt x="12455" y="517969"/>
                    <a:pt x="27504" y="391763"/>
                    <a:pt x="16265" y="119539"/>
                  </a:cubicBezTo>
                  <a:cubicBezTo>
                    <a:pt x="13693" y="59912"/>
                    <a:pt x="17598" y="17240"/>
                    <a:pt x="41030" y="0"/>
                  </a:cubicBezTo>
                  <a:cubicBezTo>
                    <a:pt x="81225" y="36481"/>
                    <a:pt x="119040" y="152495"/>
                    <a:pt x="85702" y="167164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6" name="Полилиния: фигура 275">
              <a:extLst>
                <a:ext uri="{FF2B5EF4-FFF2-40B4-BE49-F238E27FC236}">
                  <a16:creationId xmlns:a16="http://schemas.microsoft.com/office/drawing/2014/main" id="{D29E4DA5-4064-4FC7-9FAB-A3BCD7B7B000}"/>
                </a:ext>
              </a:extLst>
            </p:cNvPr>
            <p:cNvSpPr/>
            <p:nvPr/>
          </p:nvSpPr>
          <p:spPr>
            <a:xfrm>
              <a:off x="7528992" y="3008722"/>
              <a:ext cx="2039032" cy="2507168"/>
            </a:xfrm>
            <a:custGeom>
              <a:avLst/>
              <a:gdLst>
                <a:gd name="connsiteX0" fmla="*/ 779812 w 2039032"/>
                <a:gd name="connsiteY0" fmla="*/ 2507168 h 2507168"/>
                <a:gd name="connsiteX1" fmla="*/ 1258443 w 2039032"/>
                <a:gd name="connsiteY1" fmla="*/ 1964243 h 2507168"/>
                <a:gd name="connsiteX2" fmla="*/ 1489996 w 2039032"/>
                <a:gd name="connsiteY2" fmla="*/ 1802318 h 2507168"/>
                <a:gd name="connsiteX3" fmla="*/ 1740694 w 2039032"/>
                <a:gd name="connsiteY3" fmla="*/ 1546001 h 2507168"/>
                <a:gd name="connsiteX4" fmla="*/ 1872615 w 2039032"/>
                <a:gd name="connsiteY4" fmla="*/ 1241201 h 2507168"/>
                <a:gd name="connsiteX5" fmla="*/ 2038445 w 2039032"/>
                <a:gd name="connsiteY5" fmla="*/ 984978 h 2507168"/>
                <a:gd name="connsiteX6" fmla="*/ 1752029 w 2039032"/>
                <a:gd name="connsiteY6" fmla="*/ 1090515 h 2507168"/>
                <a:gd name="connsiteX7" fmla="*/ 1603153 w 2039032"/>
                <a:gd name="connsiteY7" fmla="*/ 1286444 h 2507168"/>
                <a:gd name="connsiteX8" fmla="*/ 1556480 w 2039032"/>
                <a:gd name="connsiteY8" fmla="*/ 1278824 h 2507168"/>
                <a:gd name="connsiteX9" fmla="*/ 1495806 w 2039032"/>
                <a:gd name="connsiteY9" fmla="*/ 961642 h 2507168"/>
                <a:gd name="connsiteX10" fmla="*/ 1424178 w 2039032"/>
                <a:gd name="connsiteY10" fmla="*/ 533017 h 2507168"/>
                <a:gd name="connsiteX11" fmla="*/ 1324356 w 2039032"/>
                <a:gd name="connsiteY11" fmla="*/ 127918 h 2507168"/>
                <a:gd name="connsiteX12" fmla="*/ 1241489 w 2039032"/>
                <a:gd name="connsiteY12" fmla="*/ 251743 h 2507168"/>
                <a:gd name="connsiteX13" fmla="*/ 1237679 w 2039032"/>
                <a:gd name="connsiteY13" fmla="*/ 650174 h 2507168"/>
                <a:gd name="connsiteX14" fmla="*/ 1211294 w 2039032"/>
                <a:gd name="connsiteY14" fmla="*/ 324229 h 2507168"/>
                <a:gd name="connsiteX15" fmla="*/ 1094518 w 2039032"/>
                <a:gd name="connsiteY15" fmla="*/ 379 h 2507168"/>
                <a:gd name="connsiteX16" fmla="*/ 1019461 w 2039032"/>
                <a:gd name="connsiteY16" fmla="*/ 190879 h 2507168"/>
                <a:gd name="connsiteX17" fmla="*/ 1024795 w 2039032"/>
                <a:gd name="connsiteY17" fmla="*/ 529969 h 2507168"/>
                <a:gd name="connsiteX18" fmla="*/ 1058704 w 2039032"/>
                <a:gd name="connsiteY18" fmla="*/ 823910 h 2507168"/>
                <a:gd name="connsiteX19" fmla="*/ 953167 w 2039032"/>
                <a:gd name="connsiteY19" fmla="*/ 514919 h 2507168"/>
                <a:gd name="connsiteX20" fmla="*/ 757142 w 2039032"/>
                <a:gd name="connsiteY20" fmla="*/ 150874 h 2507168"/>
                <a:gd name="connsiteX21" fmla="*/ 757142 w 2039032"/>
                <a:gd name="connsiteY21" fmla="*/ 476153 h 2507168"/>
                <a:gd name="connsiteX22" fmla="*/ 881539 w 2039032"/>
                <a:gd name="connsiteY22" fmla="*/ 954688 h 2507168"/>
                <a:gd name="connsiteX23" fmla="*/ 746093 w 2039032"/>
                <a:gd name="connsiteY23" fmla="*/ 741424 h 2507168"/>
                <a:gd name="connsiteX24" fmla="*/ 497110 w 2039032"/>
                <a:gd name="connsiteY24" fmla="*/ 472438 h 2507168"/>
                <a:gd name="connsiteX25" fmla="*/ 576739 w 2039032"/>
                <a:gd name="connsiteY25" fmla="*/ 766094 h 2507168"/>
                <a:gd name="connsiteX26" fmla="*/ 711899 w 2039032"/>
                <a:gd name="connsiteY26" fmla="*/ 1056415 h 2507168"/>
                <a:gd name="connsiteX27" fmla="*/ 740474 w 2039032"/>
                <a:gd name="connsiteY27" fmla="*/ 1280634 h 2507168"/>
                <a:gd name="connsiteX28" fmla="*/ 746093 w 2039032"/>
                <a:gd name="connsiteY28" fmla="*/ 1606580 h 2507168"/>
                <a:gd name="connsiteX29" fmla="*/ 538924 w 2039032"/>
                <a:gd name="connsiteY29" fmla="*/ 1828893 h 2507168"/>
                <a:gd name="connsiteX30" fmla="*/ 0 w 2039032"/>
                <a:gd name="connsiteY30" fmla="*/ 2303714 h 25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39032" h="2507168">
                  <a:moveTo>
                    <a:pt x="779812" y="2507168"/>
                  </a:moveTo>
                  <a:cubicBezTo>
                    <a:pt x="779812" y="2507168"/>
                    <a:pt x="1167956" y="2028632"/>
                    <a:pt x="1258443" y="1964243"/>
                  </a:cubicBezTo>
                  <a:cubicBezTo>
                    <a:pt x="1348931" y="1899854"/>
                    <a:pt x="1439418" y="1870041"/>
                    <a:pt x="1489996" y="1802318"/>
                  </a:cubicBezTo>
                  <a:cubicBezTo>
                    <a:pt x="1540574" y="1734596"/>
                    <a:pt x="1725644" y="1572385"/>
                    <a:pt x="1740694" y="1546001"/>
                  </a:cubicBezTo>
                  <a:cubicBezTo>
                    <a:pt x="1755743" y="1519616"/>
                    <a:pt x="1812322" y="1342547"/>
                    <a:pt x="1872615" y="1241201"/>
                  </a:cubicBezTo>
                  <a:cubicBezTo>
                    <a:pt x="1932908" y="1139855"/>
                    <a:pt x="2035493" y="1003076"/>
                    <a:pt x="2038445" y="984978"/>
                  </a:cubicBezTo>
                  <a:cubicBezTo>
                    <a:pt x="2051590" y="902015"/>
                    <a:pt x="1840611" y="898301"/>
                    <a:pt x="1752029" y="1090515"/>
                  </a:cubicBezTo>
                  <a:cubicBezTo>
                    <a:pt x="1752029" y="1090515"/>
                    <a:pt x="1622012" y="1282634"/>
                    <a:pt x="1603153" y="1286444"/>
                  </a:cubicBezTo>
                  <a:cubicBezTo>
                    <a:pt x="1584293" y="1290254"/>
                    <a:pt x="1556480" y="1278824"/>
                    <a:pt x="1556480" y="1278824"/>
                  </a:cubicBezTo>
                  <a:cubicBezTo>
                    <a:pt x="1556480" y="1278824"/>
                    <a:pt x="1507141" y="1104040"/>
                    <a:pt x="1495806" y="961642"/>
                  </a:cubicBezTo>
                  <a:cubicBezTo>
                    <a:pt x="1484471" y="819243"/>
                    <a:pt x="1424178" y="638268"/>
                    <a:pt x="1424178" y="533017"/>
                  </a:cubicBezTo>
                  <a:cubicBezTo>
                    <a:pt x="1424178" y="427766"/>
                    <a:pt x="1399699" y="148302"/>
                    <a:pt x="1324356" y="127918"/>
                  </a:cubicBezTo>
                  <a:cubicBezTo>
                    <a:pt x="1249013" y="107535"/>
                    <a:pt x="1237583" y="159161"/>
                    <a:pt x="1241489" y="251743"/>
                  </a:cubicBezTo>
                  <a:cubicBezTo>
                    <a:pt x="1252728" y="523968"/>
                    <a:pt x="1237679" y="650174"/>
                    <a:pt x="1237679" y="650174"/>
                  </a:cubicBezTo>
                  <a:cubicBezTo>
                    <a:pt x="1237679" y="650174"/>
                    <a:pt x="1211294" y="413668"/>
                    <a:pt x="1211294" y="324229"/>
                  </a:cubicBezTo>
                  <a:cubicBezTo>
                    <a:pt x="1211294" y="234789"/>
                    <a:pt x="1180719" y="5713"/>
                    <a:pt x="1094518" y="379"/>
                  </a:cubicBezTo>
                  <a:cubicBezTo>
                    <a:pt x="1015365" y="-4670"/>
                    <a:pt x="1004316" y="39812"/>
                    <a:pt x="1019461" y="190879"/>
                  </a:cubicBezTo>
                  <a:cubicBezTo>
                    <a:pt x="1034606" y="341945"/>
                    <a:pt x="1022509" y="492345"/>
                    <a:pt x="1024795" y="529969"/>
                  </a:cubicBezTo>
                  <a:cubicBezTo>
                    <a:pt x="1030415" y="624171"/>
                    <a:pt x="1062895" y="720469"/>
                    <a:pt x="1058704" y="823910"/>
                  </a:cubicBezTo>
                  <a:cubicBezTo>
                    <a:pt x="1058704" y="823910"/>
                    <a:pt x="960692" y="540161"/>
                    <a:pt x="953167" y="514919"/>
                  </a:cubicBezTo>
                  <a:cubicBezTo>
                    <a:pt x="898589" y="329944"/>
                    <a:pt x="860774" y="139444"/>
                    <a:pt x="757142" y="150874"/>
                  </a:cubicBezTo>
                  <a:cubicBezTo>
                    <a:pt x="640366" y="163447"/>
                    <a:pt x="727043" y="272699"/>
                    <a:pt x="757142" y="476153"/>
                  </a:cubicBezTo>
                  <a:cubicBezTo>
                    <a:pt x="787241" y="679606"/>
                    <a:pt x="896588" y="894395"/>
                    <a:pt x="881539" y="954688"/>
                  </a:cubicBezTo>
                  <a:cubicBezTo>
                    <a:pt x="881539" y="954688"/>
                    <a:pt x="791147" y="790573"/>
                    <a:pt x="746093" y="741424"/>
                  </a:cubicBezTo>
                  <a:cubicBezTo>
                    <a:pt x="688943" y="679606"/>
                    <a:pt x="602647" y="410239"/>
                    <a:pt x="497110" y="472438"/>
                  </a:cubicBezTo>
                  <a:cubicBezTo>
                    <a:pt x="432245" y="510538"/>
                    <a:pt x="565499" y="717611"/>
                    <a:pt x="576739" y="766094"/>
                  </a:cubicBezTo>
                  <a:cubicBezTo>
                    <a:pt x="587978" y="814576"/>
                    <a:pt x="688753" y="937544"/>
                    <a:pt x="711899" y="1056415"/>
                  </a:cubicBezTo>
                  <a:cubicBezTo>
                    <a:pt x="721424" y="1102897"/>
                    <a:pt x="733330" y="1254059"/>
                    <a:pt x="740474" y="1280634"/>
                  </a:cubicBezTo>
                  <a:cubicBezTo>
                    <a:pt x="753713" y="1331497"/>
                    <a:pt x="738759" y="1465324"/>
                    <a:pt x="746093" y="1606580"/>
                  </a:cubicBezTo>
                  <a:cubicBezTo>
                    <a:pt x="746093" y="1606580"/>
                    <a:pt x="625507" y="1727166"/>
                    <a:pt x="538924" y="1828893"/>
                  </a:cubicBezTo>
                  <a:cubicBezTo>
                    <a:pt x="452342" y="1930620"/>
                    <a:pt x="0" y="2303714"/>
                    <a:pt x="0" y="230371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7" name="Полилиния: фигура 276">
              <a:extLst>
                <a:ext uri="{FF2B5EF4-FFF2-40B4-BE49-F238E27FC236}">
                  <a16:creationId xmlns:a16="http://schemas.microsoft.com/office/drawing/2014/main" id="{6DAEC487-48FA-42CF-8B4F-9BC17DAA8342}"/>
                </a:ext>
              </a:extLst>
            </p:cNvPr>
            <p:cNvSpPr/>
            <p:nvPr/>
          </p:nvSpPr>
          <p:spPr>
            <a:xfrm>
              <a:off x="9085472" y="4287451"/>
              <a:ext cx="13038" cy="133826"/>
            </a:xfrm>
            <a:custGeom>
              <a:avLst/>
              <a:gdLst>
                <a:gd name="connsiteX0" fmla="*/ 0 w 13038"/>
                <a:gd name="connsiteY0" fmla="*/ 0 h 133826"/>
                <a:gd name="connsiteX1" fmla="*/ 0 w 13038"/>
                <a:gd name="connsiteY1" fmla="*/ 133826 h 13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38" h="133826">
                  <a:moveTo>
                    <a:pt x="0" y="0"/>
                  </a:moveTo>
                  <a:cubicBezTo>
                    <a:pt x="17385" y="42915"/>
                    <a:pt x="17385" y="90911"/>
                    <a:pt x="0" y="133826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8" name="Полилиния: фигура 277">
              <a:extLst>
                <a:ext uri="{FF2B5EF4-FFF2-40B4-BE49-F238E27FC236}">
                  <a16:creationId xmlns:a16="http://schemas.microsoft.com/office/drawing/2014/main" id="{5EBB0DDF-1300-4C2C-8A58-FB0446793C2E}"/>
                </a:ext>
              </a:extLst>
            </p:cNvPr>
            <p:cNvSpPr/>
            <p:nvPr/>
          </p:nvSpPr>
          <p:spPr>
            <a:xfrm>
              <a:off x="9117191" y="4295452"/>
              <a:ext cx="25852" cy="71151"/>
            </a:xfrm>
            <a:custGeom>
              <a:avLst/>
              <a:gdLst>
                <a:gd name="connsiteX0" fmla="*/ 0 w 25852"/>
                <a:gd name="connsiteY0" fmla="*/ 0 h 71151"/>
                <a:gd name="connsiteX1" fmla="*/ 22574 w 25852"/>
                <a:gd name="connsiteY1" fmla="*/ 71152 h 7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52" h="71151">
                  <a:moveTo>
                    <a:pt x="0" y="0"/>
                  </a:moveTo>
                  <a:cubicBezTo>
                    <a:pt x="22185" y="16293"/>
                    <a:pt x="31309" y="45049"/>
                    <a:pt x="22574" y="71152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9" name="Полилиния: фигура 278">
              <a:extLst>
                <a:ext uri="{FF2B5EF4-FFF2-40B4-BE49-F238E27FC236}">
                  <a16:creationId xmlns:a16="http://schemas.microsoft.com/office/drawing/2014/main" id="{41D166A0-D8ED-440A-8D08-A4113E99833C}"/>
                </a:ext>
              </a:extLst>
            </p:cNvPr>
            <p:cNvSpPr/>
            <p:nvPr/>
          </p:nvSpPr>
          <p:spPr>
            <a:xfrm>
              <a:off x="8766671" y="3658229"/>
              <a:ext cx="20311" cy="252412"/>
            </a:xfrm>
            <a:custGeom>
              <a:avLst/>
              <a:gdLst>
                <a:gd name="connsiteX0" fmla="*/ 0 w 20311"/>
                <a:gd name="connsiteY0" fmla="*/ 0 h 252412"/>
                <a:gd name="connsiteX1" fmla="*/ 16954 w 20311"/>
                <a:gd name="connsiteY1" fmla="*/ 252413 h 25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11" h="252412">
                  <a:moveTo>
                    <a:pt x="0" y="0"/>
                  </a:moveTo>
                  <a:cubicBezTo>
                    <a:pt x="0" y="0"/>
                    <a:pt x="30194" y="212884"/>
                    <a:pt x="16954" y="252413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0" name="Полилиния: фигура 279">
              <a:extLst>
                <a:ext uri="{FF2B5EF4-FFF2-40B4-BE49-F238E27FC236}">
                  <a16:creationId xmlns:a16="http://schemas.microsoft.com/office/drawing/2014/main" id="{D05FA268-A9F3-48AF-A5F0-9EC80A6C0C5A}"/>
                </a:ext>
              </a:extLst>
            </p:cNvPr>
            <p:cNvSpPr/>
            <p:nvPr/>
          </p:nvSpPr>
          <p:spPr>
            <a:xfrm>
              <a:off x="8587696" y="3831584"/>
              <a:ext cx="2424" cy="62102"/>
            </a:xfrm>
            <a:custGeom>
              <a:avLst/>
              <a:gdLst>
                <a:gd name="connsiteX0" fmla="*/ 0 w 2424"/>
                <a:gd name="connsiteY0" fmla="*/ 0 h 62102"/>
                <a:gd name="connsiteX1" fmla="*/ 0 w 2424"/>
                <a:gd name="connsiteY1" fmla="*/ 62103 h 6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4" h="62102">
                  <a:moveTo>
                    <a:pt x="0" y="0"/>
                  </a:moveTo>
                  <a:cubicBezTo>
                    <a:pt x="3233" y="20575"/>
                    <a:pt x="3233" y="41528"/>
                    <a:pt x="0" y="62103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1" name="Полилиния: фигура 280">
              <a:extLst>
                <a:ext uri="{FF2B5EF4-FFF2-40B4-BE49-F238E27FC236}">
                  <a16:creationId xmlns:a16="http://schemas.microsoft.com/office/drawing/2014/main" id="{3DD29F4E-8B53-4186-AC35-F91F15E529F4}"/>
                </a:ext>
              </a:extLst>
            </p:cNvPr>
            <p:cNvSpPr/>
            <p:nvPr/>
          </p:nvSpPr>
          <p:spPr>
            <a:xfrm>
              <a:off x="8410626" y="3963410"/>
              <a:ext cx="2497" cy="39624"/>
            </a:xfrm>
            <a:custGeom>
              <a:avLst/>
              <a:gdLst>
                <a:gd name="connsiteX0" fmla="*/ 0 w 2497"/>
                <a:gd name="connsiteY0" fmla="*/ 0 h 39624"/>
                <a:gd name="connsiteX1" fmla="*/ 0 w 2497"/>
                <a:gd name="connsiteY1" fmla="*/ 39624 h 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97" h="39624">
                  <a:moveTo>
                    <a:pt x="0" y="0"/>
                  </a:moveTo>
                  <a:cubicBezTo>
                    <a:pt x="0" y="0"/>
                    <a:pt x="5620" y="32099"/>
                    <a:pt x="0" y="3962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2" name="Полилиния: фигура 281">
              <a:extLst>
                <a:ext uri="{FF2B5EF4-FFF2-40B4-BE49-F238E27FC236}">
                  <a16:creationId xmlns:a16="http://schemas.microsoft.com/office/drawing/2014/main" id="{217F40D3-374C-4330-BD4E-55942C081EA4}"/>
                </a:ext>
              </a:extLst>
            </p:cNvPr>
            <p:cNvSpPr/>
            <p:nvPr/>
          </p:nvSpPr>
          <p:spPr>
            <a:xfrm>
              <a:off x="9365793" y="4144290"/>
              <a:ext cx="45243" cy="45243"/>
            </a:xfrm>
            <a:custGeom>
              <a:avLst/>
              <a:gdLst>
                <a:gd name="connsiteX0" fmla="*/ 0 w 45243"/>
                <a:gd name="connsiteY0" fmla="*/ 0 h 45243"/>
                <a:gd name="connsiteX1" fmla="*/ 45244 w 45243"/>
                <a:gd name="connsiteY1" fmla="*/ 45244 h 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43" h="45243">
                  <a:moveTo>
                    <a:pt x="0" y="0"/>
                  </a:moveTo>
                  <a:cubicBezTo>
                    <a:pt x="0" y="0"/>
                    <a:pt x="34099" y="18479"/>
                    <a:pt x="45244" y="4524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3" name="Полилиния: фигура 282">
              <a:extLst>
                <a:ext uri="{FF2B5EF4-FFF2-40B4-BE49-F238E27FC236}">
                  <a16:creationId xmlns:a16="http://schemas.microsoft.com/office/drawing/2014/main" id="{93814FB2-F3B4-4930-9146-5EC519232D8D}"/>
                </a:ext>
              </a:extLst>
            </p:cNvPr>
            <p:cNvSpPr/>
            <p:nvPr/>
          </p:nvSpPr>
          <p:spPr>
            <a:xfrm>
              <a:off x="8588934" y="3242749"/>
              <a:ext cx="62769" cy="18923"/>
            </a:xfrm>
            <a:custGeom>
              <a:avLst/>
              <a:gdLst>
                <a:gd name="connsiteX0" fmla="*/ 0 w 62769"/>
                <a:gd name="connsiteY0" fmla="*/ 17050 h 18923"/>
                <a:gd name="connsiteX1" fmla="*/ 62770 w 62769"/>
                <a:gd name="connsiteY1" fmla="*/ 0 h 1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769" h="18923">
                  <a:moveTo>
                    <a:pt x="0" y="17050"/>
                  </a:moveTo>
                  <a:cubicBezTo>
                    <a:pt x="22462" y="22444"/>
                    <a:pt x="46124" y="16017"/>
                    <a:pt x="62770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4" name="Полилиния: фигура 283">
              <a:extLst>
                <a:ext uri="{FF2B5EF4-FFF2-40B4-BE49-F238E27FC236}">
                  <a16:creationId xmlns:a16="http://schemas.microsoft.com/office/drawing/2014/main" id="{D17E3338-29CF-4E18-9CE4-205CB6043620}"/>
                </a:ext>
              </a:extLst>
            </p:cNvPr>
            <p:cNvSpPr/>
            <p:nvPr/>
          </p:nvSpPr>
          <p:spPr>
            <a:xfrm>
              <a:off x="8600460" y="3565932"/>
              <a:ext cx="92392" cy="10032"/>
            </a:xfrm>
            <a:custGeom>
              <a:avLst/>
              <a:gdLst>
                <a:gd name="connsiteX0" fmla="*/ 0 w 92392"/>
                <a:gd name="connsiteY0" fmla="*/ 0 h 10032"/>
                <a:gd name="connsiteX1" fmla="*/ 92392 w 92392"/>
                <a:gd name="connsiteY1" fmla="*/ 0 h 1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92" h="10032">
                  <a:moveTo>
                    <a:pt x="0" y="0"/>
                  </a:moveTo>
                  <a:cubicBezTo>
                    <a:pt x="0" y="0"/>
                    <a:pt x="67818" y="22574"/>
                    <a:pt x="92392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5" name="Полилиния: фигура 284">
              <a:extLst>
                <a:ext uri="{FF2B5EF4-FFF2-40B4-BE49-F238E27FC236}">
                  <a16:creationId xmlns:a16="http://schemas.microsoft.com/office/drawing/2014/main" id="{84819027-97BE-4626-8687-9286F13FAC9B}"/>
                </a:ext>
              </a:extLst>
            </p:cNvPr>
            <p:cNvSpPr/>
            <p:nvPr/>
          </p:nvSpPr>
          <p:spPr>
            <a:xfrm>
              <a:off x="8821344" y="3621466"/>
              <a:ext cx="75342" cy="10379"/>
            </a:xfrm>
            <a:custGeom>
              <a:avLst/>
              <a:gdLst>
                <a:gd name="connsiteX0" fmla="*/ 0 w 75342"/>
                <a:gd name="connsiteY0" fmla="*/ 10379 h 10379"/>
                <a:gd name="connsiteX1" fmla="*/ 75343 w 75342"/>
                <a:gd name="connsiteY1" fmla="*/ 2854 h 1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342" h="10379">
                  <a:moveTo>
                    <a:pt x="0" y="10379"/>
                  </a:moveTo>
                  <a:cubicBezTo>
                    <a:pt x="0" y="10379"/>
                    <a:pt x="45148" y="-6575"/>
                    <a:pt x="75343" y="285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6" name="Полилиния: фигура 285">
              <a:extLst>
                <a:ext uri="{FF2B5EF4-FFF2-40B4-BE49-F238E27FC236}">
                  <a16:creationId xmlns:a16="http://schemas.microsoft.com/office/drawing/2014/main" id="{18652809-DE1F-4564-AE86-6C36650A1CE2}"/>
                </a:ext>
              </a:extLst>
            </p:cNvPr>
            <p:cNvSpPr/>
            <p:nvPr/>
          </p:nvSpPr>
          <p:spPr>
            <a:xfrm>
              <a:off x="8389862" y="3655884"/>
              <a:ext cx="64103" cy="36253"/>
            </a:xfrm>
            <a:custGeom>
              <a:avLst/>
              <a:gdLst>
                <a:gd name="connsiteX0" fmla="*/ 0 w 64103"/>
                <a:gd name="connsiteY0" fmla="*/ 36254 h 36253"/>
                <a:gd name="connsiteX1" fmla="*/ 64103 w 64103"/>
                <a:gd name="connsiteY1" fmla="*/ 2345 h 3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03" h="36253">
                  <a:moveTo>
                    <a:pt x="0" y="36254"/>
                  </a:moveTo>
                  <a:cubicBezTo>
                    <a:pt x="0" y="36254"/>
                    <a:pt x="35814" y="-10895"/>
                    <a:pt x="64103" y="2345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7" name="Полилиния: фигура 286">
              <a:extLst>
                <a:ext uri="{FF2B5EF4-FFF2-40B4-BE49-F238E27FC236}">
                  <a16:creationId xmlns:a16="http://schemas.microsoft.com/office/drawing/2014/main" id="{FB71CF11-B93B-4E4B-9C87-46CEE2E83009}"/>
                </a:ext>
              </a:extLst>
            </p:cNvPr>
            <p:cNvSpPr/>
            <p:nvPr/>
          </p:nvSpPr>
          <p:spPr>
            <a:xfrm>
              <a:off x="8201457" y="3831584"/>
              <a:ext cx="41433" cy="31051"/>
            </a:xfrm>
            <a:custGeom>
              <a:avLst/>
              <a:gdLst>
                <a:gd name="connsiteX0" fmla="*/ 41434 w 41433"/>
                <a:gd name="connsiteY0" fmla="*/ 0 h 31051"/>
                <a:gd name="connsiteX1" fmla="*/ 0 w 41433"/>
                <a:gd name="connsiteY1" fmla="*/ 31052 h 3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3" h="31051">
                  <a:moveTo>
                    <a:pt x="41434" y="0"/>
                  </a:moveTo>
                  <a:cubicBezTo>
                    <a:pt x="41434" y="0"/>
                    <a:pt x="9430" y="15049"/>
                    <a:pt x="0" y="31052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8" name="Полилиния: фигура 287">
              <a:extLst>
                <a:ext uri="{FF2B5EF4-FFF2-40B4-BE49-F238E27FC236}">
                  <a16:creationId xmlns:a16="http://schemas.microsoft.com/office/drawing/2014/main" id="{54E12DDE-30C8-4FA0-95D9-332181AEBAF9}"/>
                </a:ext>
              </a:extLst>
            </p:cNvPr>
            <p:cNvSpPr/>
            <p:nvPr/>
          </p:nvSpPr>
          <p:spPr>
            <a:xfrm>
              <a:off x="8274895" y="4376891"/>
              <a:ext cx="22889" cy="238125"/>
            </a:xfrm>
            <a:custGeom>
              <a:avLst/>
              <a:gdLst>
                <a:gd name="connsiteX0" fmla="*/ 0 w 22889"/>
                <a:gd name="connsiteY0" fmla="*/ 238125 h 238125"/>
                <a:gd name="connsiteX1" fmla="*/ 20765 w 22889"/>
                <a:gd name="connsiteY1" fmla="*/ 209550 h 238125"/>
                <a:gd name="connsiteX2" fmla="*/ 20765 w 22889"/>
                <a:gd name="connsiteY2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89" h="238125">
                  <a:moveTo>
                    <a:pt x="0" y="238125"/>
                  </a:moveTo>
                  <a:cubicBezTo>
                    <a:pt x="7852" y="229312"/>
                    <a:pt x="14807" y="219740"/>
                    <a:pt x="20765" y="209550"/>
                  </a:cubicBezTo>
                  <a:cubicBezTo>
                    <a:pt x="26384" y="198215"/>
                    <a:pt x="18860" y="77629"/>
                    <a:pt x="20765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9" name="Полилиния: фигура 288">
              <a:extLst>
                <a:ext uri="{FF2B5EF4-FFF2-40B4-BE49-F238E27FC236}">
                  <a16:creationId xmlns:a16="http://schemas.microsoft.com/office/drawing/2014/main" id="{EFA84A91-B294-403A-BCE8-7A9CD8FDD2D1}"/>
                </a:ext>
              </a:extLst>
            </p:cNvPr>
            <p:cNvSpPr/>
            <p:nvPr/>
          </p:nvSpPr>
          <p:spPr>
            <a:xfrm>
              <a:off x="8435105" y="5089741"/>
              <a:ext cx="235077" cy="194405"/>
            </a:xfrm>
            <a:custGeom>
              <a:avLst/>
              <a:gdLst>
                <a:gd name="connsiteX0" fmla="*/ 235077 w 235077"/>
                <a:gd name="connsiteY0" fmla="*/ 0 h 194405"/>
                <a:gd name="connsiteX1" fmla="*/ 0 w 235077"/>
                <a:gd name="connsiteY1" fmla="*/ 194405 h 19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077" h="194405">
                  <a:moveTo>
                    <a:pt x="235077" y="0"/>
                  </a:moveTo>
                  <a:cubicBezTo>
                    <a:pt x="190691" y="49721"/>
                    <a:pt x="54578" y="139827"/>
                    <a:pt x="0" y="194405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0" name="Полилиния: фигура 289">
              <a:extLst>
                <a:ext uri="{FF2B5EF4-FFF2-40B4-BE49-F238E27FC236}">
                  <a16:creationId xmlns:a16="http://schemas.microsoft.com/office/drawing/2014/main" id="{E640C734-59A0-4416-8D91-49801E55FB4D}"/>
                </a:ext>
              </a:extLst>
            </p:cNvPr>
            <p:cNvSpPr/>
            <p:nvPr/>
          </p:nvSpPr>
          <p:spPr>
            <a:xfrm>
              <a:off x="8839915" y="3963410"/>
              <a:ext cx="9729" cy="381000"/>
            </a:xfrm>
            <a:custGeom>
              <a:avLst/>
              <a:gdLst>
                <a:gd name="connsiteX0" fmla="*/ 9623 w 9729"/>
                <a:gd name="connsiteY0" fmla="*/ 0 h 381000"/>
                <a:gd name="connsiteX1" fmla="*/ 9623 w 9729"/>
                <a:gd name="connsiteY1" fmla="*/ 180975 h 381000"/>
                <a:gd name="connsiteX2" fmla="*/ 98 w 9729"/>
                <a:gd name="connsiteY2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29" h="381000">
                  <a:moveTo>
                    <a:pt x="9623" y="0"/>
                  </a:moveTo>
                  <a:cubicBezTo>
                    <a:pt x="-12951" y="64103"/>
                    <a:pt x="11528" y="145066"/>
                    <a:pt x="9623" y="180975"/>
                  </a:cubicBezTo>
                  <a:cubicBezTo>
                    <a:pt x="7718" y="216884"/>
                    <a:pt x="98" y="381000"/>
                    <a:pt x="98" y="38100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1" name="Полилиния: фигура 290">
              <a:extLst>
                <a:ext uri="{FF2B5EF4-FFF2-40B4-BE49-F238E27FC236}">
                  <a16:creationId xmlns:a16="http://schemas.microsoft.com/office/drawing/2014/main" id="{B11DA3A6-3F92-41C9-950A-E3A0DE7D6D94}"/>
                </a:ext>
              </a:extLst>
            </p:cNvPr>
            <p:cNvSpPr/>
            <p:nvPr/>
          </p:nvSpPr>
          <p:spPr>
            <a:xfrm>
              <a:off x="8623728" y="3963410"/>
              <a:ext cx="20450" cy="323850"/>
            </a:xfrm>
            <a:custGeom>
              <a:avLst/>
              <a:gdLst>
                <a:gd name="connsiteX0" fmla="*/ 20451 w 20450"/>
                <a:gd name="connsiteY0" fmla="*/ 0 h 323850"/>
                <a:gd name="connsiteX1" fmla="*/ 9211 w 20450"/>
                <a:gd name="connsiteY1" fmla="*/ 152400 h 323850"/>
                <a:gd name="connsiteX2" fmla="*/ 10259 w 20450"/>
                <a:gd name="connsiteY2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50" h="323850">
                  <a:moveTo>
                    <a:pt x="20451" y="0"/>
                  </a:moveTo>
                  <a:cubicBezTo>
                    <a:pt x="-9648" y="50863"/>
                    <a:pt x="-218" y="118681"/>
                    <a:pt x="9211" y="152400"/>
                  </a:cubicBezTo>
                  <a:cubicBezTo>
                    <a:pt x="18641" y="186119"/>
                    <a:pt x="10259" y="323850"/>
                    <a:pt x="10259" y="32385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2" name="Полилиния: фигура 291">
              <a:extLst>
                <a:ext uri="{FF2B5EF4-FFF2-40B4-BE49-F238E27FC236}">
                  <a16:creationId xmlns:a16="http://schemas.microsoft.com/office/drawing/2014/main" id="{32A60380-70EC-4C4E-8F5B-5DC0F88CE98F}"/>
                </a:ext>
              </a:extLst>
            </p:cNvPr>
            <p:cNvSpPr/>
            <p:nvPr/>
          </p:nvSpPr>
          <p:spPr>
            <a:xfrm>
              <a:off x="8319623" y="4125431"/>
              <a:ext cx="19565" cy="96107"/>
            </a:xfrm>
            <a:custGeom>
              <a:avLst/>
              <a:gdLst>
                <a:gd name="connsiteX0" fmla="*/ 516 w 19565"/>
                <a:gd name="connsiteY0" fmla="*/ 0 h 96107"/>
                <a:gd name="connsiteX1" fmla="*/ 19566 w 19565"/>
                <a:gd name="connsiteY1" fmla="*/ 96107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65" h="96107">
                  <a:moveTo>
                    <a:pt x="516" y="0"/>
                  </a:moveTo>
                  <a:cubicBezTo>
                    <a:pt x="-1979" y="33171"/>
                    <a:pt x="4607" y="66396"/>
                    <a:pt x="19566" y="96107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3" name="Полилиния: фигура 292">
              <a:extLst>
                <a:ext uri="{FF2B5EF4-FFF2-40B4-BE49-F238E27FC236}">
                  <a16:creationId xmlns:a16="http://schemas.microsoft.com/office/drawing/2014/main" id="{16AACD0A-1082-4221-A7A8-4A59B8D9869D}"/>
                </a:ext>
              </a:extLst>
            </p:cNvPr>
            <p:cNvSpPr/>
            <p:nvPr/>
          </p:nvSpPr>
          <p:spPr>
            <a:xfrm>
              <a:off x="8500382" y="4025608"/>
              <a:ext cx="13876" cy="99822"/>
            </a:xfrm>
            <a:custGeom>
              <a:avLst/>
              <a:gdLst>
                <a:gd name="connsiteX0" fmla="*/ 6256 w 13876"/>
                <a:gd name="connsiteY0" fmla="*/ 0 h 99822"/>
                <a:gd name="connsiteX1" fmla="*/ 13876 w 13876"/>
                <a:gd name="connsiteY1" fmla="*/ 99822 h 9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76" h="99822">
                  <a:moveTo>
                    <a:pt x="6256" y="0"/>
                  </a:moveTo>
                  <a:cubicBezTo>
                    <a:pt x="-10698" y="62198"/>
                    <a:pt x="11971" y="90392"/>
                    <a:pt x="13876" y="99822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4" name="Рисунок 188">
            <a:extLst>
              <a:ext uri="{FF2B5EF4-FFF2-40B4-BE49-F238E27FC236}">
                <a16:creationId xmlns:a16="http://schemas.microsoft.com/office/drawing/2014/main" id="{0CEF6499-4AE8-46F2-99A8-3A20C355A258}"/>
              </a:ext>
            </a:extLst>
          </p:cNvPr>
          <p:cNvGrpSpPr/>
          <p:nvPr/>
        </p:nvGrpSpPr>
        <p:grpSpPr>
          <a:xfrm rot="20659470">
            <a:off x="10783641" y="1738844"/>
            <a:ext cx="2623037" cy="3865062"/>
            <a:chOff x="9988106" y="2439320"/>
            <a:chExt cx="1917528" cy="2825490"/>
          </a:xfrm>
        </p:grpSpPr>
        <p:sp>
          <p:nvSpPr>
            <p:cNvPr id="295" name="Полилиния: фигура 294">
              <a:extLst>
                <a:ext uri="{FF2B5EF4-FFF2-40B4-BE49-F238E27FC236}">
                  <a16:creationId xmlns:a16="http://schemas.microsoft.com/office/drawing/2014/main" id="{B8F52A34-B613-41B0-B28D-7EC8FA521A57}"/>
                </a:ext>
              </a:extLst>
            </p:cNvPr>
            <p:cNvSpPr/>
            <p:nvPr/>
          </p:nvSpPr>
          <p:spPr>
            <a:xfrm>
              <a:off x="10004017" y="2915211"/>
              <a:ext cx="1448512" cy="2277781"/>
            </a:xfrm>
            <a:custGeom>
              <a:avLst/>
              <a:gdLst>
                <a:gd name="connsiteX0" fmla="*/ 33003 w 1448512"/>
                <a:gd name="connsiteY0" fmla="*/ 699679 h 2277781"/>
                <a:gd name="connsiteX1" fmla="*/ 904 w 1448512"/>
                <a:gd name="connsiteY1" fmla="*/ 513370 h 2277781"/>
                <a:gd name="connsiteX2" fmla="*/ 51791 w 1448512"/>
                <a:gd name="connsiteY2" fmla="*/ 441458 h 2277781"/>
                <a:gd name="connsiteX3" fmla="*/ 54339 w 1448512"/>
                <a:gd name="connsiteY3" fmla="*/ 441076 h 2277781"/>
                <a:gd name="connsiteX4" fmla="*/ 126252 w 1448512"/>
                <a:gd name="connsiteY4" fmla="*/ 431551 h 2277781"/>
                <a:gd name="connsiteX5" fmla="*/ 179497 w 1448512"/>
                <a:gd name="connsiteY5" fmla="*/ 241051 h 2277781"/>
                <a:gd name="connsiteX6" fmla="*/ 909684 w 1448512"/>
                <a:gd name="connsiteY6" fmla="*/ 355351 h 2277781"/>
                <a:gd name="connsiteX7" fmla="*/ 1448513 w 1448512"/>
                <a:gd name="connsiteY7" fmla="*/ 2277781 h 2277781"/>
                <a:gd name="connsiteX8" fmla="*/ 664320 w 1448512"/>
                <a:gd name="connsiteY8" fmla="*/ 1347379 h 2277781"/>
                <a:gd name="connsiteX9" fmla="*/ 355329 w 1448512"/>
                <a:gd name="connsiteY9" fmla="*/ 1207552 h 2277781"/>
                <a:gd name="connsiteX10" fmla="*/ 189689 w 1448512"/>
                <a:gd name="connsiteY10" fmla="*/ 738827 h 2277781"/>
                <a:gd name="connsiteX11" fmla="*/ 102821 w 1448512"/>
                <a:gd name="connsiteY11" fmla="*/ 750733 h 2277781"/>
                <a:gd name="connsiteX12" fmla="*/ 33003 w 1448512"/>
                <a:gd name="connsiteY12" fmla="*/ 699679 h 2277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8512" h="2277781">
                  <a:moveTo>
                    <a:pt x="33003" y="699679"/>
                  </a:moveTo>
                  <a:lnTo>
                    <a:pt x="904" y="513370"/>
                  </a:lnTo>
                  <a:cubicBezTo>
                    <a:pt x="-4903" y="479460"/>
                    <a:pt x="17881" y="447264"/>
                    <a:pt x="51791" y="441458"/>
                  </a:cubicBezTo>
                  <a:cubicBezTo>
                    <a:pt x="52638" y="441313"/>
                    <a:pt x="53487" y="441185"/>
                    <a:pt x="54339" y="441076"/>
                  </a:cubicBezTo>
                  <a:lnTo>
                    <a:pt x="126252" y="431551"/>
                  </a:lnTo>
                  <a:cubicBezTo>
                    <a:pt x="126252" y="431551"/>
                    <a:pt x="102249" y="382878"/>
                    <a:pt x="179497" y="241051"/>
                  </a:cubicBezTo>
                  <a:cubicBezTo>
                    <a:pt x="256745" y="99223"/>
                    <a:pt x="628125" y="-277491"/>
                    <a:pt x="909684" y="355351"/>
                  </a:cubicBezTo>
                  <a:cubicBezTo>
                    <a:pt x="1191243" y="988192"/>
                    <a:pt x="1448513" y="2277781"/>
                    <a:pt x="1448513" y="2277781"/>
                  </a:cubicBezTo>
                  <a:cubicBezTo>
                    <a:pt x="1448513" y="2277781"/>
                    <a:pt x="688513" y="1392718"/>
                    <a:pt x="664320" y="1347379"/>
                  </a:cubicBezTo>
                  <a:cubicBezTo>
                    <a:pt x="640126" y="1302040"/>
                    <a:pt x="408764" y="1329186"/>
                    <a:pt x="355329" y="1207552"/>
                  </a:cubicBezTo>
                  <a:cubicBezTo>
                    <a:pt x="301893" y="1085918"/>
                    <a:pt x="189689" y="738827"/>
                    <a:pt x="189689" y="738827"/>
                  </a:cubicBezTo>
                  <a:lnTo>
                    <a:pt x="102821" y="750733"/>
                  </a:lnTo>
                  <a:cubicBezTo>
                    <a:pt x="69614" y="755227"/>
                    <a:pt x="38788" y="732686"/>
                    <a:pt x="33003" y="699679"/>
                  </a:cubicBezTo>
                  <a:close/>
                </a:path>
              </a:pathLst>
            </a:custGeom>
            <a:solidFill>
              <a:srgbClr val="000000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6" name="Полилиния: фигура 295">
              <a:extLst>
                <a:ext uri="{FF2B5EF4-FFF2-40B4-BE49-F238E27FC236}">
                  <a16:creationId xmlns:a16="http://schemas.microsoft.com/office/drawing/2014/main" id="{2CB6558C-FFBF-4D5E-AAD3-A309D79435CB}"/>
                </a:ext>
              </a:extLst>
            </p:cNvPr>
            <p:cNvSpPr/>
            <p:nvPr/>
          </p:nvSpPr>
          <p:spPr>
            <a:xfrm>
              <a:off x="9988106" y="2788230"/>
              <a:ext cx="751170" cy="511464"/>
            </a:xfrm>
            <a:custGeom>
              <a:avLst/>
              <a:gdLst>
                <a:gd name="connsiteX0" fmla="*/ 718712 w 751170"/>
                <a:gd name="connsiteY0" fmla="*/ 399179 h 511464"/>
                <a:gd name="connsiteX1" fmla="*/ 572884 w 751170"/>
                <a:gd name="connsiteY1" fmla="*/ 425658 h 511464"/>
                <a:gd name="connsiteX2" fmla="*/ 370192 w 751170"/>
                <a:gd name="connsiteY2" fmla="*/ 462520 h 511464"/>
                <a:gd name="connsiteX3" fmla="*/ 104730 w 751170"/>
                <a:gd name="connsiteY3" fmla="*/ 510812 h 511464"/>
                <a:gd name="connsiteX4" fmla="*/ 58938 w 751170"/>
                <a:gd name="connsiteY4" fmla="*/ 479220 h 511464"/>
                <a:gd name="connsiteX5" fmla="*/ 58915 w 751170"/>
                <a:gd name="connsiteY5" fmla="*/ 479094 h 511464"/>
                <a:gd name="connsiteX6" fmla="*/ 622 w 751170"/>
                <a:gd name="connsiteY6" fmla="*/ 158577 h 511464"/>
                <a:gd name="connsiteX7" fmla="*/ 32340 w 751170"/>
                <a:gd name="connsiteY7" fmla="*/ 112762 h 511464"/>
                <a:gd name="connsiteX8" fmla="*/ 186740 w 751170"/>
                <a:gd name="connsiteY8" fmla="*/ 84187 h 511464"/>
                <a:gd name="connsiteX9" fmla="*/ 411340 w 751170"/>
                <a:gd name="connsiteY9" fmla="*/ 43420 h 511464"/>
                <a:gd name="connsiteX10" fmla="*/ 646322 w 751170"/>
                <a:gd name="connsiteY10" fmla="*/ 653 h 511464"/>
                <a:gd name="connsiteX11" fmla="*/ 692114 w 751170"/>
                <a:gd name="connsiteY11" fmla="*/ 32245 h 511464"/>
                <a:gd name="connsiteX12" fmla="*/ 692137 w 751170"/>
                <a:gd name="connsiteY12" fmla="*/ 32371 h 511464"/>
                <a:gd name="connsiteX13" fmla="*/ 750430 w 751170"/>
                <a:gd name="connsiteY13" fmla="*/ 352887 h 511464"/>
                <a:gd name="connsiteX14" fmla="*/ 719386 w 751170"/>
                <a:gd name="connsiteY14" fmla="*/ 399053 h 511464"/>
                <a:gd name="connsiteX15" fmla="*/ 718712 w 751170"/>
                <a:gd name="connsiteY15" fmla="*/ 399179 h 5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1170" h="511464">
                  <a:moveTo>
                    <a:pt x="718712" y="399179"/>
                  </a:moveTo>
                  <a:lnTo>
                    <a:pt x="572884" y="425658"/>
                  </a:lnTo>
                  <a:lnTo>
                    <a:pt x="370192" y="462520"/>
                  </a:lnTo>
                  <a:lnTo>
                    <a:pt x="104730" y="510812"/>
                  </a:lnTo>
                  <a:cubicBezTo>
                    <a:pt x="83361" y="514733"/>
                    <a:pt x="62859" y="500589"/>
                    <a:pt x="58938" y="479220"/>
                  </a:cubicBezTo>
                  <a:cubicBezTo>
                    <a:pt x="58930" y="479178"/>
                    <a:pt x="58922" y="479136"/>
                    <a:pt x="58915" y="479094"/>
                  </a:cubicBezTo>
                  <a:lnTo>
                    <a:pt x="622" y="158577"/>
                  </a:lnTo>
                  <a:cubicBezTo>
                    <a:pt x="-3197" y="137183"/>
                    <a:pt x="10971" y="116718"/>
                    <a:pt x="32340" y="112762"/>
                  </a:cubicBezTo>
                  <a:lnTo>
                    <a:pt x="186740" y="84187"/>
                  </a:lnTo>
                  <a:lnTo>
                    <a:pt x="411340" y="43420"/>
                  </a:lnTo>
                  <a:lnTo>
                    <a:pt x="646322" y="653"/>
                  </a:lnTo>
                  <a:cubicBezTo>
                    <a:pt x="667691" y="-3268"/>
                    <a:pt x="688193" y="10876"/>
                    <a:pt x="692114" y="32245"/>
                  </a:cubicBezTo>
                  <a:cubicBezTo>
                    <a:pt x="692122" y="32287"/>
                    <a:pt x="692129" y="32329"/>
                    <a:pt x="692137" y="32371"/>
                  </a:cubicBezTo>
                  <a:lnTo>
                    <a:pt x="750430" y="352887"/>
                  </a:lnTo>
                  <a:cubicBezTo>
                    <a:pt x="754605" y="374208"/>
                    <a:pt x="740707" y="394877"/>
                    <a:pt x="719386" y="399053"/>
                  </a:cubicBezTo>
                  <a:cubicBezTo>
                    <a:pt x="719161" y="399097"/>
                    <a:pt x="718937" y="399139"/>
                    <a:pt x="718712" y="399179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97" name="Рисунок 188">
              <a:extLst>
                <a:ext uri="{FF2B5EF4-FFF2-40B4-BE49-F238E27FC236}">
                  <a16:creationId xmlns:a16="http://schemas.microsoft.com/office/drawing/2014/main" id="{99B98AF1-5766-4BD9-BB90-3D1246245171}"/>
                </a:ext>
              </a:extLst>
            </p:cNvPr>
            <p:cNvGrpSpPr/>
            <p:nvPr/>
          </p:nvGrpSpPr>
          <p:grpSpPr>
            <a:xfrm>
              <a:off x="9988106" y="2831650"/>
              <a:ext cx="615555" cy="468044"/>
              <a:chOff x="9988106" y="2831650"/>
              <a:chExt cx="615555" cy="468044"/>
            </a:xfrm>
            <a:solidFill>
              <a:srgbClr val="000000">
                <a:alpha val="70000"/>
              </a:srgbClr>
            </a:solidFill>
          </p:grpSpPr>
          <p:sp>
            <p:nvSpPr>
              <p:cNvPr id="298" name="Полилиния: фигура 297">
                <a:extLst>
                  <a:ext uri="{FF2B5EF4-FFF2-40B4-BE49-F238E27FC236}">
                    <a16:creationId xmlns:a16="http://schemas.microsoft.com/office/drawing/2014/main" id="{9DB1C989-1ABF-401D-AC6E-046C9032D90D}"/>
                  </a:ext>
                </a:extLst>
              </p:cNvPr>
              <p:cNvSpPr/>
              <p:nvPr/>
            </p:nvSpPr>
            <p:spPr>
              <a:xfrm>
                <a:off x="10166276" y="2831650"/>
                <a:ext cx="437386" cy="419100"/>
              </a:xfrm>
              <a:custGeom>
                <a:avLst/>
                <a:gdLst>
                  <a:gd name="connsiteX0" fmla="*/ 437387 w 437386"/>
                  <a:gd name="connsiteY0" fmla="*/ 142970 h 419100"/>
                  <a:gd name="connsiteX1" fmla="*/ 394715 w 437386"/>
                  <a:gd name="connsiteY1" fmla="*/ 382238 h 419100"/>
                  <a:gd name="connsiteX2" fmla="*/ 192023 w 437386"/>
                  <a:gd name="connsiteY2" fmla="*/ 419100 h 419100"/>
                  <a:gd name="connsiteX3" fmla="*/ 17239 w 437386"/>
                  <a:gd name="connsiteY3" fmla="*/ 323850 h 419100"/>
                  <a:gd name="connsiteX4" fmla="*/ 8571 w 437386"/>
                  <a:gd name="connsiteY4" fmla="*/ 40767 h 419100"/>
                  <a:gd name="connsiteX5" fmla="*/ 233171 w 437386"/>
                  <a:gd name="connsiteY5" fmla="*/ 0 h 419100"/>
                  <a:gd name="connsiteX6" fmla="*/ 437387 w 437386"/>
                  <a:gd name="connsiteY6" fmla="*/ 14297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7386" h="419100">
                    <a:moveTo>
                      <a:pt x="437387" y="142970"/>
                    </a:moveTo>
                    <a:lnTo>
                      <a:pt x="394715" y="382238"/>
                    </a:lnTo>
                    <a:lnTo>
                      <a:pt x="192023" y="419100"/>
                    </a:lnTo>
                    <a:cubicBezTo>
                      <a:pt x="133349" y="393287"/>
                      <a:pt x="36575" y="348329"/>
                      <a:pt x="17239" y="323850"/>
                    </a:cubicBezTo>
                    <a:cubicBezTo>
                      <a:pt x="-5812" y="295275"/>
                      <a:pt x="-2573" y="126873"/>
                      <a:pt x="8571" y="40767"/>
                    </a:cubicBezTo>
                    <a:lnTo>
                      <a:pt x="233171" y="0"/>
                    </a:lnTo>
                    <a:cubicBezTo>
                      <a:pt x="312323" y="54578"/>
                      <a:pt x="437387" y="142970"/>
                      <a:pt x="437387" y="142970"/>
                    </a:cubicBez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9" name="Полилиния: фигура 298">
                <a:extLst>
                  <a:ext uri="{FF2B5EF4-FFF2-40B4-BE49-F238E27FC236}">
                    <a16:creationId xmlns:a16="http://schemas.microsoft.com/office/drawing/2014/main" id="{4C8487E3-1708-407C-BB7C-7EAA128AC729}"/>
                  </a:ext>
                </a:extLst>
              </p:cNvPr>
              <p:cNvSpPr/>
              <p:nvPr/>
            </p:nvSpPr>
            <p:spPr>
              <a:xfrm>
                <a:off x="9988106" y="2893657"/>
                <a:ext cx="145020" cy="406036"/>
              </a:xfrm>
              <a:custGeom>
                <a:avLst/>
                <a:gdLst>
                  <a:gd name="connsiteX0" fmla="*/ 145021 w 145020"/>
                  <a:gd name="connsiteY0" fmla="*/ 398050 h 406036"/>
                  <a:gd name="connsiteX1" fmla="*/ 104730 w 145020"/>
                  <a:gd name="connsiteY1" fmla="*/ 405384 h 406036"/>
                  <a:gd name="connsiteX2" fmla="*/ 58938 w 145020"/>
                  <a:gd name="connsiteY2" fmla="*/ 373792 h 406036"/>
                  <a:gd name="connsiteX3" fmla="*/ 58915 w 145020"/>
                  <a:gd name="connsiteY3" fmla="*/ 373666 h 406036"/>
                  <a:gd name="connsiteX4" fmla="*/ 622 w 145020"/>
                  <a:gd name="connsiteY4" fmla="*/ 53150 h 406036"/>
                  <a:gd name="connsiteX5" fmla="*/ 32340 w 145020"/>
                  <a:gd name="connsiteY5" fmla="*/ 7334 h 406036"/>
                  <a:gd name="connsiteX6" fmla="*/ 72535 w 145020"/>
                  <a:gd name="connsiteY6" fmla="*/ 0 h 406036"/>
                  <a:gd name="connsiteX7" fmla="*/ 40912 w 145020"/>
                  <a:gd name="connsiteY7" fmla="*/ 45815 h 406036"/>
                  <a:gd name="connsiteX8" fmla="*/ 99206 w 145020"/>
                  <a:gd name="connsiteY8" fmla="*/ 366332 h 406036"/>
                  <a:gd name="connsiteX9" fmla="*/ 144895 w 145020"/>
                  <a:gd name="connsiteY9" fmla="*/ 398073 h 406036"/>
                  <a:gd name="connsiteX10" fmla="*/ 145021 w 145020"/>
                  <a:gd name="connsiteY10" fmla="*/ 398050 h 406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020" h="406036">
                    <a:moveTo>
                      <a:pt x="145021" y="398050"/>
                    </a:moveTo>
                    <a:lnTo>
                      <a:pt x="104730" y="405384"/>
                    </a:lnTo>
                    <a:cubicBezTo>
                      <a:pt x="83361" y="409305"/>
                      <a:pt x="62859" y="395161"/>
                      <a:pt x="58938" y="373792"/>
                    </a:cubicBezTo>
                    <a:cubicBezTo>
                      <a:pt x="58930" y="373750"/>
                      <a:pt x="58922" y="373708"/>
                      <a:pt x="58915" y="373666"/>
                    </a:cubicBezTo>
                    <a:lnTo>
                      <a:pt x="622" y="53150"/>
                    </a:lnTo>
                    <a:cubicBezTo>
                      <a:pt x="-3197" y="31755"/>
                      <a:pt x="10971" y="11290"/>
                      <a:pt x="32340" y="7334"/>
                    </a:cubicBezTo>
                    <a:lnTo>
                      <a:pt x="72535" y="0"/>
                    </a:lnTo>
                    <a:cubicBezTo>
                      <a:pt x="51174" y="3954"/>
                      <a:pt x="37034" y="24440"/>
                      <a:pt x="40912" y="45815"/>
                    </a:cubicBezTo>
                    <a:lnTo>
                      <a:pt x="99206" y="366332"/>
                    </a:lnTo>
                    <a:cubicBezTo>
                      <a:pt x="103057" y="387713"/>
                      <a:pt x="123513" y="401924"/>
                      <a:pt x="144895" y="398073"/>
                    </a:cubicBezTo>
                    <a:cubicBezTo>
                      <a:pt x="144937" y="398065"/>
                      <a:pt x="144979" y="398058"/>
                      <a:pt x="145021" y="398050"/>
                    </a:cubicBez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00" name="Полилиния: фигура 299">
              <a:extLst>
                <a:ext uri="{FF2B5EF4-FFF2-40B4-BE49-F238E27FC236}">
                  <a16:creationId xmlns:a16="http://schemas.microsoft.com/office/drawing/2014/main" id="{9D3C0B3D-01B7-4D22-9363-607B4B84CD3B}"/>
                </a:ext>
              </a:extLst>
            </p:cNvPr>
            <p:cNvSpPr/>
            <p:nvPr/>
          </p:nvSpPr>
          <p:spPr>
            <a:xfrm>
              <a:off x="9988106" y="2788230"/>
              <a:ext cx="751170" cy="511464"/>
            </a:xfrm>
            <a:custGeom>
              <a:avLst/>
              <a:gdLst>
                <a:gd name="connsiteX0" fmla="*/ 718712 w 751170"/>
                <a:gd name="connsiteY0" fmla="*/ 399179 h 511464"/>
                <a:gd name="connsiteX1" fmla="*/ 572884 w 751170"/>
                <a:gd name="connsiteY1" fmla="*/ 425658 h 511464"/>
                <a:gd name="connsiteX2" fmla="*/ 370192 w 751170"/>
                <a:gd name="connsiteY2" fmla="*/ 462520 h 511464"/>
                <a:gd name="connsiteX3" fmla="*/ 104730 w 751170"/>
                <a:gd name="connsiteY3" fmla="*/ 510812 h 511464"/>
                <a:gd name="connsiteX4" fmla="*/ 58938 w 751170"/>
                <a:gd name="connsiteY4" fmla="*/ 479220 h 511464"/>
                <a:gd name="connsiteX5" fmla="*/ 58915 w 751170"/>
                <a:gd name="connsiteY5" fmla="*/ 479094 h 511464"/>
                <a:gd name="connsiteX6" fmla="*/ 622 w 751170"/>
                <a:gd name="connsiteY6" fmla="*/ 158577 h 511464"/>
                <a:gd name="connsiteX7" fmla="*/ 32340 w 751170"/>
                <a:gd name="connsiteY7" fmla="*/ 112762 h 511464"/>
                <a:gd name="connsiteX8" fmla="*/ 186740 w 751170"/>
                <a:gd name="connsiteY8" fmla="*/ 84187 h 511464"/>
                <a:gd name="connsiteX9" fmla="*/ 411340 w 751170"/>
                <a:gd name="connsiteY9" fmla="*/ 43420 h 511464"/>
                <a:gd name="connsiteX10" fmla="*/ 646322 w 751170"/>
                <a:gd name="connsiteY10" fmla="*/ 653 h 511464"/>
                <a:gd name="connsiteX11" fmla="*/ 692114 w 751170"/>
                <a:gd name="connsiteY11" fmla="*/ 32245 h 511464"/>
                <a:gd name="connsiteX12" fmla="*/ 692137 w 751170"/>
                <a:gd name="connsiteY12" fmla="*/ 32371 h 511464"/>
                <a:gd name="connsiteX13" fmla="*/ 750430 w 751170"/>
                <a:gd name="connsiteY13" fmla="*/ 352887 h 511464"/>
                <a:gd name="connsiteX14" fmla="*/ 719386 w 751170"/>
                <a:gd name="connsiteY14" fmla="*/ 399053 h 511464"/>
                <a:gd name="connsiteX15" fmla="*/ 718712 w 751170"/>
                <a:gd name="connsiteY15" fmla="*/ 399179 h 5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1170" h="511464">
                  <a:moveTo>
                    <a:pt x="718712" y="399179"/>
                  </a:moveTo>
                  <a:lnTo>
                    <a:pt x="572884" y="425658"/>
                  </a:lnTo>
                  <a:lnTo>
                    <a:pt x="370192" y="462520"/>
                  </a:lnTo>
                  <a:lnTo>
                    <a:pt x="104730" y="510812"/>
                  </a:lnTo>
                  <a:cubicBezTo>
                    <a:pt x="83361" y="514733"/>
                    <a:pt x="62859" y="500589"/>
                    <a:pt x="58938" y="479220"/>
                  </a:cubicBezTo>
                  <a:cubicBezTo>
                    <a:pt x="58930" y="479178"/>
                    <a:pt x="58922" y="479136"/>
                    <a:pt x="58915" y="479094"/>
                  </a:cubicBezTo>
                  <a:lnTo>
                    <a:pt x="622" y="158577"/>
                  </a:lnTo>
                  <a:cubicBezTo>
                    <a:pt x="-3197" y="137183"/>
                    <a:pt x="10971" y="116718"/>
                    <a:pt x="32340" y="112762"/>
                  </a:cubicBezTo>
                  <a:lnTo>
                    <a:pt x="186740" y="84187"/>
                  </a:lnTo>
                  <a:lnTo>
                    <a:pt x="411340" y="43420"/>
                  </a:lnTo>
                  <a:lnTo>
                    <a:pt x="646322" y="653"/>
                  </a:lnTo>
                  <a:cubicBezTo>
                    <a:pt x="667691" y="-3268"/>
                    <a:pt x="688193" y="10876"/>
                    <a:pt x="692114" y="32245"/>
                  </a:cubicBezTo>
                  <a:cubicBezTo>
                    <a:pt x="692122" y="32287"/>
                    <a:pt x="692129" y="32329"/>
                    <a:pt x="692137" y="32371"/>
                  </a:cubicBezTo>
                  <a:lnTo>
                    <a:pt x="750430" y="352887"/>
                  </a:lnTo>
                  <a:cubicBezTo>
                    <a:pt x="754605" y="374208"/>
                    <a:pt x="740707" y="394877"/>
                    <a:pt x="719386" y="399053"/>
                  </a:cubicBezTo>
                  <a:cubicBezTo>
                    <a:pt x="719161" y="399097"/>
                    <a:pt x="718937" y="399139"/>
                    <a:pt x="718712" y="399179"/>
                  </a:cubicBezTo>
                  <a:close/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1" name="Полилиния: фигура 300">
              <a:extLst>
                <a:ext uri="{FF2B5EF4-FFF2-40B4-BE49-F238E27FC236}">
                  <a16:creationId xmlns:a16="http://schemas.microsoft.com/office/drawing/2014/main" id="{701439E5-387B-41AC-84BF-BE5B5FE28CC1}"/>
                </a:ext>
              </a:extLst>
            </p:cNvPr>
            <p:cNvSpPr/>
            <p:nvPr/>
          </p:nvSpPr>
          <p:spPr>
            <a:xfrm rot="-624463">
              <a:off x="10044002" y="2824792"/>
              <a:ext cx="700314" cy="403067"/>
            </a:xfrm>
            <a:custGeom>
              <a:avLst/>
              <a:gdLst>
                <a:gd name="connsiteX0" fmla="*/ 661023 w 700314"/>
                <a:gd name="connsiteY0" fmla="*/ -1 h 403067"/>
                <a:gd name="connsiteX1" fmla="*/ 700314 w 700314"/>
                <a:gd name="connsiteY1" fmla="*/ -1 h 403067"/>
                <a:gd name="connsiteX2" fmla="*/ 700314 w 700314"/>
                <a:gd name="connsiteY2" fmla="*/ 403067 h 403067"/>
                <a:gd name="connsiteX3" fmla="*/ 661023 w 700314"/>
                <a:gd name="connsiteY3" fmla="*/ 403067 h 403067"/>
                <a:gd name="connsiteX4" fmla="*/ 39290 w 700314"/>
                <a:gd name="connsiteY4" fmla="*/ 403067 h 403067"/>
                <a:gd name="connsiteX5" fmla="*/ -1 w 700314"/>
                <a:gd name="connsiteY5" fmla="*/ 403067 h 403067"/>
                <a:gd name="connsiteX6" fmla="*/ -1 w 700314"/>
                <a:gd name="connsiteY6" fmla="*/ -1 h 403067"/>
                <a:gd name="connsiteX7" fmla="*/ 39290 w 700314"/>
                <a:gd name="connsiteY7" fmla="*/ -1 h 40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0314" h="403067">
                  <a:moveTo>
                    <a:pt x="661023" y="-1"/>
                  </a:moveTo>
                  <a:cubicBezTo>
                    <a:pt x="682723" y="-1"/>
                    <a:pt x="700314" y="-1"/>
                    <a:pt x="700314" y="-1"/>
                  </a:cubicBezTo>
                  <a:lnTo>
                    <a:pt x="700314" y="403067"/>
                  </a:lnTo>
                  <a:cubicBezTo>
                    <a:pt x="700314" y="403067"/>
                    <a:pt x="682723" y="403067"/>
                    <a:pt x="661023" y="403067"/>
                  </a:cubicBezTo>
                  <a:lnTo>
                    <a:pt x="39290" y="403067"/>
                  </a:lnTo>
                  <a:cubicBezTo>
                    <a:pt x="17590" y="403067"/>
                    <a:pt x="-1" y="403067"/>
                    <a:pt x="-1" y="403067"/>
                  </a:cubicBezTo>
                  <a:lnTo>
                    <a:pt x="-1" y="-1"/>
                  </a:lnTo>
                  <a:cubicBezTo>
                    <a:pt x="-1" y="-1"/>
                    <a:pt x="17590" y="-1"/>
                    <a:pt x="39290" y="-1"/>
                  </a:cubicBezTo>
                  <a:close/>
                </a:path>
              </a:pathLst>
            </a:custGeom>
            <a:noFill/>
            <a:ln w="9491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2" name="Полилиния: фигура 301">
              <a:extLst>
                <a:ext uri="{FF2B5EF4-FFF2-40B4-BE49-F238E27FC236}">
                  <a16:creationId xmlns:a16="http://schemas.microsoft.com/office/drawing/2014/main" id="{566A97D7-B009-4943-ADCC-7CFC96F2F334}"/>
                </a:ext>
              </a:extLst>
            </p:cNvPr>
            <p:cNvSpPr/>
            <p:nvPr/>
          </p:nvSpPr>
          <p:spPr>
            <a:xfrm rot="-618000">
              <a:off x="10078477" y="2859960"/>
              <a:ext cx="623792" cy="359092"/>
            </a:xfrm>
            <a:custGeom>
              <a:avLst/>
              <a:gdLst>
                <a:gd name="connsiteX0" fmla="*/ 604742 w 623792"/>
                <a:gd name="connsiteY0" fmla="*/ 0 h 359092"/>
                <a:gd name="connsiteX1" fmla="*/ 623792 w 623792"/>
                <a:gd name="connsiteY1" fmla="*/ 0 h 359092"/>
                <a:gd name="connsiteX2" fmla="*/ 623792 w 623792"/>
                <a:gd name="connsiteY2" fmla="*/ 359093 h 359092"/>
                <a:gd name="connsiteX3" fmla="*/ 604742 w 623792"/>
                <a:gd name="connsiteY3" fmla="*/ 359093 h 359092"/>
                <a:gd name="connsiteX4" fmla="*/ 19050 w 623792"/>
                <a:gd name="connsiteY4" fmla="*/ 359093 h 359092"/>
                <a:gd name="connsiteX5" fmla="*/ 0 w 623792"/>
                <a:gd name="connsiteY5" fmla="*/ 359093 h 359092"/>
                <a:gd name="connsiteX6" fmla="*/ 0 w 623792"/>
                <a:gd name="connsiteY6" fmla="*/ 0 h 359092"/>
                <a:gd name="connsiteX7" fmla="*/ 19050 w 623792"/>
                <a:gd name="connsiteY7" fmla="*/ 0 h 35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792" h="359092">
                  <a:moveTo>
                    <a:pt x="604742" y="0"/>
                  </a:moveTo>
                  <a:cubicBezTo>
                    <a:pt x="615264" y="0"/>
                    <a:pt x="623792" y="0"/>
                    <a:pt x="623792" y="0"/>
                  </a:cubicBezTo>
                  <a:lnTo>
                    <a:pt x="623792" y="359093"/>
                  </a:lnTo>
                  <a:cubicBezTo>
                    <a:pt x="623792" y="359093"/>
                    <a:pt x="615264" y="359093"/>
                    <a:pt x="604742" y="359093"/>
                  </a:cubicBezTo>
                  <a:lnTo>
                    <a:pt x="19050" y="359093"/>
                  </a:lnTo>
                  <a:cubicBezTo>
                    <a:pt x="8529" y="359093"/>
                    <a:pt x="0" y="359093"/>
                    <a:pt x="0" y="359093"/>
                  </a:cubicBezTo>
                  <a:lnTo>
                    <a:pt x="0" y="0"/>
                  </a:lnTo>
                  <a:cubicBezTo>
                    <a:pt x="0" y="0"/>
                    <a:pt x="8529" y="0"/>
                    <a:pt x="19050" y="0"/>
                  </a:cubicBezTo>
                  <a:close/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3" name="Полилиния: фигура 302">
              <a:extLst>
                <a:ext uri="{FF2B5EF4-FFF2-40B4-BE49-F238E27FC236}">
                  <a16:creationId xmlns:a16="http://schemas.microsoft.com/office/drawing/2014/main" id="{E9BB0355-740A-473B-B2FD-A20D27A40682}"/>
                </a:ext>
              </a:extLst>
            </p:cNvPr>
            <p:cNvSpPr/>
            <p:nvPr/>
          </p:nvSpPr>
          <p:spPr>
            <a:xfrm>
              <a:off x="10634428" y="2781403"/>
              <a:ext cx="145020" cy="405910"/>
            </a:xfrm>
            <a:custGeom>
              <a:avLst/>
              <a:gdLst>
                <a:gd name="connsiteX0" fmla="*/ 112681 w 145020"/>
                <a:gd name="connsiteY0" fmla="*/ 398672 h 405910"/>
                <a:gd name="connsiteX1" fmla="*/ 72676 w 145020"/>
                <a:gd name="connsiteY1" fmla="*/ 405911 h 405910"/>
                <a:gd name="connsiteX2" fmla="*/ 104108 w 145020"/>
                <a:gd name="connsiteY2" fmla="*/ 360191 h 405910"/>
                <a:gd name="connsiteX3" fmla="*/ 45815 w 145020"/>
                <a:gd name="connsiteY3" fmla="*/ 39674 h 405910"/>
                <a:gd name="connsiteX4" fmla="*/ 126 w 145020"/>
                <a:gd name="connsiteY4" fmla="*/ 7933 h 405910"/>
                <a:gd name="connsiteX5" fmla="*/ 0 w 145020"/>
                <a:gd name="connsiteY5" fmla="*/ 7956 h 405910"/>
                <a:gd name="connsiteX6" fmla="*/ 40291 w 145020"/>
                <a:gd name="connsiteY6" fmla="*/ 622 h 405910"/>
                <a:gd name="connsiteX7" fmla="*/ 86106 w 145020"/>
                <a:gd name="connsiteY7" fmla="*/ 32340 h 405910"/>
                <a:gd name="connsiteX8" fmla="*/ 144399 w 145020"/>
                <a:gd name="connsiteY8" fmla="*/ 352856 h 405910"/>
                <a:gd name="connsiteX9" fmla="*/ 112681 w 145020"/>
                <a:gd name="connsiteY9" fmla="*/ 398672 h 4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020" h="405910">
                  <a:moveTo>
                    <a:pt x="112681" y="398672"/>
                  </a:moveTo>
                  <a:lnTo>
                    <a:pt x="72676" y="405911"/>
                  </a:lnTo>
                  <a:cubicBezTo>
                    <a:pt x="93947" y="401912"/>
                    <a:pt x="107992" y="381482"/>
                    <a:pt x="104108" y="360191"/>
                  </a:cubicBezTo>
                  <a:lnTo>
                    <a:pt x="45815" y="39674"/>
                  </a:lnTo>
                  <a:cubicBezTo>
                    <a:pt x="41964" y="18293"/>
                    <a:pt x="21508" y="4082"/>
                    <a:pt x="126" y="7933"/>
                  </a:cubicBezTo>
                  <a:cubicBezTo>
                    <a:pt x="84" y="7941"/>
                    <a:pt x="42" y="7948"/>
                    <a:pt x="0" y="7956"/>
                  </a:cubicBezTo>
                  <a:lnTo>
                    <a:pt x="40291" y="622"/>
                  </a:lnTo>
                  <a:cubicBezTo>
                    <a:pt x="61685" y="-3198"/>
                    <a:pt x="82150" y="10971"/>
                    <a:pt x="86106" y="32340"/>
                  </a:cubicBezTo>
                  <a:lnTo>
                    <a:pt x="144399" y="352856"/>
                  </a:lnTo>
                  <a:cubicBezTo>
                    <a:pt x="148218" y="374251"/>
                    <a:pt x="134050" y="394716"/>
                    <a:pt x="112681" y="398672"/>
                  </a:cubicBezTo>
                  <a:close/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4" name="Полилиния: фигура 303">
              <a:extLst>
                <a:ext uri="{FF2B5EF4-FFF2-40B4-BE49-F238E27FC236}">
                  <a16:creationId xmlns:a16="http://schemas.microsoft.com/office/drawing/2014/main" id="{24CEFF1E-7C62-400A-AF11-A96276ADDCF9}"/>
                </a:ext>
              </a:extLst>
            </p:cNvPr>
            <p:cNvSpPr/>
            <p:nvPr/>
          </p:nvSpPr>
          <p:spPr>
            <a:xfrm>
              <a:off x="10231235" y="2439804"/>
              <a:ext cx="1674399" cy="2825006"/>
            </a:xfrm>
            <a:custGeom>
              <a:avLst/>
              <a:gdLst>
                <a:gd name="connsiteX0" fmla="*/ 1674400 w 1674399"/>
                <a:gd name="connsiteY0" fmla="*/ 1766970 h 2825006"/>
                <a:gd name="connsiteX1" fmla="*/ 1279970 w 1674399"/>
                <a:gd name="connsiteY1" fmla="*/ 2825007 h 2825006"/>
                <a:gd name="connsiteX2" fmla="*/ 962597 w 1674399"/>
                <a:gd name="connsiteY2" fmla="*/ 2219788 h 2825006"/>
                <a:gd name="connsiteX3" fmla="*/ 711803 w 1674399"/>
                <a:gd name="connsiteY3" fmla="*/ 1736966 h 2825006"/>
                <a:gd name="connsiteX4" fmla="*/ 559975 w 1674399"/>
                <a:gd name="connsiteY4" fmla="*/ 1513224 h 2825006"/>
                <a:gd name="connsiteX5" fmla="*/ 384334 w 1674399"/>
                <a:gd name="connsiteY5" fmla="*/ 1324152 h 2825006"/>
                <a:gd name="connsiteX6" fmla="*/ 268510 w 1674399"/>
                <a:gd name="connsiteY6" fmla="*/ 774369 h 2825006"/>
                <a:gd name="connsiteX7" fmla="*/ 72295 w 1674399"/>
                <a:gd name="connsiteY7" fmla="*/ 688644 h 2825006"/>
                <a:gd name="connsiteX8" fmla="*/ 0 w 1674399"/>
                <a:gd name="connsiteY8" fmla="*/ 393846 h 2825006"/>
                <a:gd name="connsiteX9" fmla="*/ 38100 w 1674399"/>
                <a:gd name="connsiteY9" fmla="*/ 311169 h 2825006"/>
                <a:gd name="connsiteX10" fmla="*/ 78010 w 1674399"/>
                <a:gd name="connsiteY10" fmla="*/ 230016 h 2825006"/>
                <a:gd name="connsiteX11" fmla="*/ 130112 w 1674399"/>
                <a:gd name="connsiteY11" fmla="*/ 198107 h 2825006"/>
                <a:gd name="connsiteX12" fmla="*/ 131064 w 1674399"/>
                <a:gd name="connsiteY12" fmla="*/ 198107 h 2825006"/>
                <a:gd name="connsiteX13" fmla="*/ 172212 w 1674399"/>
                <a:gd name="connsiteY13" fmla="*/ 80378 h 2825006"/>
                <a:gd name="connsiteX14" fmla="*/ 179261 w 1674399"/>
                <a:gd name="connsiteY14" fmla="*/ 77044 h 2825006"/>
                <a:gd name="connsiteX15" fmla="*/ 360236 w 1674399"/>
                <a:gd name="connsiteY15" fmla="*/ 39706 h 2825006"/>
                <a:gd name="connsiteX16" fmla="*/ 427387 w 1674399"/>
                <a:gd name="connsiteY16" fmla="*/ 939 h 2825006"/>
                <a:gd name="connsiteX17" fmla="*/ 662178 w 1674399"/>
                <a:gd name="connsiteY17" fmla="*/ 44088 h 2825006"/>
                <a:gd name="connsiteX18" fmla="*/ 713137 w 1674399"/>
                <a:gd name="connsiteY18" fmla="*/ 56851 h 2825006"/>
                <a:gd name="connsiteX19" fmla="*/ 864680 w 1674399"/>
                <a:gd name="connsiteY19" fmla="*/ 77044 h 2825006"/>
                <a:gd name="connsiteX20" fmla="*/ 910399 w 1674399"/>
                <a:gd name="connsiteY20" fmla="*/ 116001 h 2825006"/>
                <a:gd name="connsiteX21" fmla="*/ 910400 w 1674399"/>
                <a:gd name="connsiteY21" fmla="*/ 116001 h 2825006"/>
                <a:gd name="connsiteX22" fmla="*/ 912781 w 1674399"/>
                <a:gd name="connsiteY22" fmla="*/ 118764 h 2825006"/>
                <a:gd name="connsiteX23" fmla="*/ 1050512 w 1674399"/>
                <a:gd name="connsiteY23" fmla="*/ 184010 h 2825006"/>
                <a:gd name="connsiteX24" fmla="*/ 1067753 w 1674399"/>
                <a:gd name="connsiteY24" fmla="*/ 566343 h 2825006"/>
                <a:gd name="connsiteX25" fmla="*/ 1081373 w 1674399"/>
                <a:gd name="connsiteY25" fmla="*/ 928293 h 2825006"/>
                <a:gd name="connsiteX26" fmla="*/ 1144429 w 1674399"/>
                <a:gd name="connsiteY26" fmla="*/ 1170991 h 2825006"/>
                <a:gd name="connsiteX27" fmla="*/ 1674400 w 1674399"/>
                <a:gd name="connsiteY27" fmla="*/ 1766970 h 28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74399" h="2825006">
                  <a:moveTo>
                    <a:pt x="1674400" y="1766970"/>
                  </a:moveTo>
                  <a:lnTo>
                    <a:pt x="1279970" y="2825007"/>
                  </a:lnTo>
                  <a:cubicBezTo>
                    <a:pt x="1279970" y="2825007"/>
                    <a:pt x="1114997" y="2510682"/>
                    <a:pt x="962597" y="2219788"/>
                  </a:cubicBezTo>
                  <a:cubicBezTo>
                    <a:pt x="840867" y="1987188"/>
                    <a:pt x="727138" y="1769065"/>
                    <a:pt x="711803" y="1736966"/>
                  </a:cubicBezTo>
                  <a:cubicBezTo>
                    <a:pt x="677418" y="1664671"/>
                    <a:pt x="559975" y="1513224"/>
                    <a:pt x="559975" y="1513224"/>
                  </a:cubicBezTo>
                  <a:cubicBezTo>
                    <a:pt x="559975" y="1513224"/>
                    <a:pt x="439484" y="1444263"/>
                    <a:pt x="384334" y="1324152"/>
                  </a:cubicBezTo>
                  <a:cubicBezTo>
                    <a:pt x="329184" y="1204042"/>
                    <a:pt x="268510" y="774369"/>
                    <a:pt x="268510" y="774369"/>
                  </a:cubicBezTo>
                  <a:cubicBezTo>
                    <a:pt x="268510" y="774369"/>
                    <a:pt x="110109" y="714743"/>
                    <a:pt x="72295" y="688644"/>
                  </a:cubicBezTo>
                  <a:cubicBezTo>
                    <a:pt x="34480" y="662546"/>
                    <a:pt x="0" y="421373"/>
                    <a:pt x="0" y="393846"/>
                  </a:cubicBezTo>
                  <a:cubicBezTo>
                    <a:pt x="0" y="366318"/>
                    <a:pt x="38100" y="311169"/>
                    <a:pt x="38100" y="311169"/>
                  </a:cubicBezTo>
                  <a:cubicBezTo>
                    <a:pt x="38100" y="311169"/>
                    <a:pt x="29623" y="270783"/>
                    <a:pt x="78010" y="230016"/>
                  </a:cubicBezTo>
                  <a:cubicBezTo>
                    <a:pt x="93826" y="217032"/>
                    <a:pt x="111359" y="206295"/>
                    <a:pt x="130112" y="198107"/>
                  </a:cubicBezTo>
                  <a:lnTo>
                    <a:pt x="131064" y="198107"/>
                  </a:lnTo>
                  <a:cubicBezTo>
                    <a:pt x="131064" y="198107"/>
                    <a:pt x="124778" y="106953"/>
                    <a:pt x="172212" y="80378"/>
                  </a:cubicBezTo>
                  <a:cubicBezTo>
                    <a:pt x="174477" y="79096"/>
                    <a:pt x="176833" y="77982"/>
                    <a:pt x="179261" y="77044"/>
                  </a:cubicBezTo>
                  <a:cubicBezTo>
                    <a:pt x="221552" y="60756"/>
                    <a:pt x="360236" y="39706"/>
                    <a:pt x="360236" y="39706"/>
                  </a:cubicBezTo>
                  <a:cubicBezTo>
                    <a:pt x="379842" y="22479"/>
                    <a:pt x="402664" y="9303"/>
                    <a:pt x="427387" y="939"/>
                  </a:cubicBezTo>
                  <a:cubicBezTo>
                    <a:pt x="451961" y="-5823"/>
                    <a:pt x="586835" y="25514"/>
                    <a:pt x="662178" y="44088"/>
                  </a:cubicBezTo>
                  <a:cubicBezTo>
                    <a:pt x="692468" y="51517"/>
                    <a:pt x="713137" y="56851"/>
                    <a:pt x="713137" y="56851"/>
                  </a:cubicBezTo>
                  <a:cubicBezTo>
                    <a:pt x="713137" y="56851"/>
                    <a:pt x="840581" y="62662"/>
                    <a:pt x="864680" y="77044"/>
                  </a:cubicBezTo>
                  <a:cubicBezTo>
                    <a:pt x="881490" y="88065"/>
                    <a:pt x="896850" y="101153"/>
                    <a:pt x="910399" y="116001"/>
                  </a:cubicBezTo>
                  <a:lnTo>
                    <a:pt x="910400" y="116001"/>
                  </a:lnTo>
                  <a:lnTo>
                    <a:pt x="912781" y="118764"/>
                  </a:lnTo>
                  <a:cubicBezTo>
                    <a:pt x="912781" y="118764"/>
                    <a:pt x="1026414" y="142386"/>
                    <a:pt x="1050512" y="184010"/>
                  </a:cubicBezTo>
                  <a:cubicBezTo>
                    <a:pt x="1074611" y="225634"/>
                    <a:pt x="1084898" y="432136"/>
                    <a:pt x="1067753" y="566343"/>
                  </a:cubicBezTo>
                  <a:cubicBezTo>
                    <a:pt x="1050608" y="700551"/>
                    <a:pt x="1081373" y="928293"/>
                    <a:pt x="1081373" y="928293"/>
                  </a:cubicBezTo>
                  <a:cubicBezTo>
                    <a:pt x="1081373" y="928293"/>
                    <a:pt x="1116902" y="1104220"/>
                    <a:pt x="1144429" y="1170991"/>
                  </a:cubicBezTo>
                  <a:cubicBezTo>
                    <a:pt x="1171956" y="1237761"/>
                    <a:pt x="1674400" y="1766970"/>
                    <a:pt x="1674400" y="176697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5" name="Полилиния: фигура 304">
              <a:extLst>
                <a:ext uri="{FF2B5EF4-FFF2-40B4-BE49-F238E27FC236}">
                  <a16:creationId xmlns:a16="http://schemas.microsoft.com/office/drawing/2014/main" id="{57215C2A-0371-47AC-B95C-568CC3E7CB94}"/>
                </a:ext>
              </a:extLst>
            </p:cNvPr>
            <p:cNvSpPr/>
            <p:nvPr/>
          </p:nvSpPr>
          <p:spPr>
            <a:xfrm>
              <a:off x="10231235" y="2520182"/>
              <a:ext cx="962596" cy="2139410"/>
            </a:xfrm>
            <a:custGeom>
              <a:avLst/>
              <a:gdLst>
                <a:gd name="connsiteX0" fmla="*/ 962597 w 962596"/>
                <a:gd name="connsiteY0" fmla="*/ 2139410 h 2139410"/>
                <a:gd name="connsiteX1" fmla="*/ 711803 w 962596"/>
                <a:gd name="connsiteY1" fmla="*/ 1656588 h 2139410"/>
                <a:gd name="connsiteX2" fmla="*/ 559975 w 962596"/>
                <a:gd name="connsiteY2" fmla="*/ 1432846 h 2139410"/>
                <a:gd name="connsiteX3" fmla="*/ 384334 w 962596"/>
                <a:gd name="connsiteY3" fmla="*/ 1243774 h 2139410"/>
                <a:gd name="connsiteX4" fmla="*/ 268510 w 962596"/>
                <a:gd name="connsiteY4" fmla="*/ 693991 h 2139410"/>
                <a:gd name="connsiteX5" fmla="*/ 72295 w 962596"/>
                <a:gd name="connsiteY5" fmla="*/ 608266 h 2139410"/>
                <a:gd name="connsiteX6" fmla="*/ 0 w 962596"/>
                <a:gd name="connsiteY6" fmla="*/ 313468 h 2139410"/>
                <a:gd name="connsiteX7" fmla="*/ 38100 w 962596"/>
                <a:gd name="connsiteY7" fmla="*/ 230791 h 2139410"/>
                <a:gd name="connsiteX8" fmla="*/ 78010 w 962596"/>
                <a:gd name="connsiteY8" fmla="*/ 149638 h 2139410"/>
                <a:gd name="connsiteX9" fmla="*/ 78010 w 962596"/>
                <a:gd name="connsiteY9" fmla="*/ 207550 h 2139410"/>
                <a:gd name="connsiteX10" fmla="*/ 157067 w 962596"/>
                <a:gd name="connsiteY10" fmla="*/ 581215 h 2139410"/>
                <a:gd name="connsiteX11" fmla="*/ 191071 w 962596"/>
                <a:gd name="connsiteY11" fmla="*/ 525875 h 2139410"/>
                <a:gd name="connsiteX12" fmla="*/ 130493 w 962596"/>
                <a:gd name="connsiteY12" fmla="*/ 117729 h 2139410"/>
                <a:gd name="connsiteX13" fmla="*/ 131445 w 962596"/>
                <a:gd name="connsiteY13" fmla="*/ 117729 h 2139410"/>
                <a:gd name="connsiteX14" fmla="*/ 172593 w 962596"/>
                <a:gd name="connsiteY14" fmla="*/ 0 h 2139410"/>
                <a:gd name="connsiteX15" fmla="*/ 157067 w 962596"/>
                <a:gd name="connsiteY15" fmla="*/ 61817 h 2139410"/>
                <a:gd name="connsiteX16" fmla="*/ 229457 w 962596"/>
                <a:gd name="connsiteY16" fmla="*/ 496157 h 2139410"/>
                <a:gd name="connsiteX17" fmla="*/ 302514 w 962596"/>
                <a:gd name="connsiteY17" fmla="*/ 455105 h 2139410"/>
                <a:gd name="connsiteX18" fmla="*/ 290989 w 962596"/>
                <a:gd name="connsiteY18" fmla="*/ 301180 h 2139410"/>
                <a:gd name="connsiteX19" fmla="*/ 455105 w 962596"/>
                <a:gd name="connsiteY19" fmla="*/ 508635 h 2139410"/>
                <a:gd name="connsiteX20" fmla="*/ 486156 w 962596"/>
                <a:gd name="connsiteY20" fmla="*/ 693610 h 2139410"/>
                <a:gd name="connsiteX21" fmla="*/ 489013 w 962596"/>
                <a:gd name="connsiteY21" fmla="*/ 1192721 h 2139410"/>
                <a:gd name="connsiteX22" fmla="*/ 400907 w 962596"/>
                <a:gd name="connsiteY22" fmla="*/ 1082231 h 2139410"/>
                <a:gd name="connsiteX23" fmla="*/ 527209 w 962596"/>
                <a:gd name="connsiteY23" fmla="*/ 1387031 h 2139410"/>
                <a:gd name="connsiteX24" fmla="*/ 736759 w 962596"/>
                <a:gd name="connsiteY24" fmla="*/ 1270349 h 2139410"/>
                <a:gd name="connsiteX25" fmla="*/ 668941 w 962596"/>
                <a:gd name="connsiteY25" fmla="*/ 1332166 h 2139410"/>
                <a:gd name="connsiteX26" fmla="*/ 589788 w 962596"/>
                <a:gd name="connsiteY26" fmla="*/ 1411605 h 2139410"/>
                <a:gd name="connsiteX27" fmla="*/ 725519 w 962596"/>
                <a:gd name="connsiteY27" fmla="*/ 1332166 h 2139410"/>
                <a:gd name="connsiteX28" fmla="*/ 665226 w 962596"/>
                <a:gd name="connsiteY28" fmla="*/ 1419130 h 2139410"/>
                <a:gd name="connsiteX29" fmla="*/ 907066 w 962596"/>
                <a:gd name="connsiteY29" fmla="*/ 1944814 h 2139410"/>
                <a:gd name="connsiteX30" fmla="*/ 962597 w 962596"/>
                <a:gd name="connsiteY30" fmla="*/ 2139410 h 21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62596" h="2139410">
                  <a:moveTo>
                    <a:pt x="962597" y="2139410"/>
                  </a:moveTo>
                  <a:cubicBezTo>
                    <a:pt x="840867" y="1906810"/>
                    <a:pt x="727138" y="1688687"/>
                    <a:pt x="711803" y="1656588"/>
                  </a:cubicBezTo>
                  <a:cubicBezTo>
                    <a:pt x="677418" y="1584293"/>
                    <a:pt x="559975" y="1432846"/>
                    <a:pt x="559975" y="1432846"/>
                  </a:cubicBezTo>
                  <a:cubicBezTo>
                    <a:pt x="559975" y="1432846"/>
                    <a:pt x="439484" y="1363885"/>
                    <a:pt x="384334" y="1243774"/>
                  </a:cubicBezTo>
                  <a:cubicBezTo>
                    <a:pt x="329184" y="1123664"/>
                    <a:pt x="268510" y="693991"/>
                    <a:pt x="268510" y="693991"/>
                  </a:cubicBezTo>
                  <a:cubicBezTo>
                    <a:pt x="268510" y="693991"/>
                    <a:pt x="110109" y="634365"/>
                    <a:pt x="72295" y="608266"/>
                  </a:cubicBezTo>
                  <a:cubicBezTo>
                    <a:pt x="34480" y="582168"/>
                    <a:pt x="0" y="340995"/>
                    <a:pt x="0" y="313468"/>
                  </a:cubicBezTo>
                  <a:cubicBezTo>
                    <a:pt x="0" y="285940"/>
                    <a:pt x="38100" y="230791"/>
                    <a:pt x="38100" y="230791"/>
                  </a:cubicBezTo>
                  <a:cubicBezTo>
                    <a:pt x="38100" y="230791"/>
                    <a:pt x="29623" y="190405"/>
                    <a:pt x="78010" y="149638"/>
                  </a:cubicBezTo>
                  <a:cubicBezTo>
                    <a:pt x="78010" y="160496"/>
                    <a:pt x="78010" y="178784"/>
                    <a:pt x="78010" y="207550"/>
                  </a:cubicBezTo>
                  <a:cubicBezTo>
                    <a:pt x="76867" y="262128"/>
                    <a:pt x="141161" y="591217"/>
                    <a:pt x="157067" y="581215"/>
                  </a:cubicBezTo>
                  <a:cubicBezTo>
                    <a:pt x="172974" y="571214"/>
                    <a:pt x="197549" y="547116"/>
                    <a:pt x="191071" y="525875"/>
                  </a:cubicBezTo>
                  <a:cubicBezTo>
                    <a:pt x="191071" y="525875"/>
                    <a:pt x="159925" y="398145"/>
                    <a:pt x="130493" y="117729"/>
                  </a:cubicBezTo>
                  <a:lnTo>
                    <a:pt x="131445" y="117729"/>
                  </a:lnTo>
                  <a:cubicBezTo>
                    <a:pt x="131445" y="117729"/>
                    <a:pt x="125159" y="26575"/>
                    <a:pt x="172593" y="0"/>
                  </a:cubicBezTo>
                  <a:cubicBezTo>
                    <a:pt x="164432" y="19739"/>
                    <a:pt x="159201" y="40565"/>
                    <a:pt x="157067" y="61817"/>
                  </a:cubicBezTo>
                  <a:cubicBezTo>
                    <a:pt x="156020" y="106204"/>
                    <a:pt x="208788" y="486537"/>
                    <a:pt x="229457" y="496157"/>
                  </a:cubicBezTo>
                  <a:cubicBezTo>
                    <a:pt x="250127" y="505777"/>
                    <a:pt x="302514" y="455105"/>
                    <a:pt x="302514" y="455105"/>
                  </a:cubicBezTo>
                  <a:cubicBezTo>
                    <a:pt x="302514" y="455105"/>
                    <a:pt x="284607" y="347186"/>
                    <a:pt x="290989" y="301180"/>
                  </a:cubicBezTo>
                  <a:cubicBezTo>
                    <a:pt x="290989" y="301180"/>
                    <a:pt x="450342" y="398335"/>
                    <a:pt x="455105" y="508635"/>
                  </a:cubicBezTo>
                  <a:cubicBezTo>
                    <a:pt x="455581" y="520732"/>
                    <a:pt x="486156" y="693610"/>
                    <a:pt x="486156" y="693610"/>
                  </a:cubicBezTo>
                  <a:cubicBezTo>
                    <a:pt x="486156" y="693610"/>
                    <a:pt x="349091" y="954595"/>
                    <a:pt x="489013" y="1192721"/>
                  </a:cubicBezTo>
                  <a:cubicBezTo>
                    <a:pt x="489013" y="1192721"/>
                    <a:pt x="417862" y="1150048"/>
                    <a:pt x="400907" y="1082231"/>
                  </a:cubicBezTo>
                  <a:cubicBezTo>
                    <a:pt x="400907" y="1082231"/>
                    <a:pt x="380238" y="1281684"/>
                    <a:pt x="527209" y="1387031"/>
                  </a:cubicBezTo>
                  <a:cubicBezTo>
                    <a:pt x="527209" y="1387031"/>
                    <a:pt x="632651" y="1283494"/>
                    <a:pt x="736759" y="1270349"/>
                  </a:cubicBezTo>
                  <a:cubicBezTo>
                    <a:pt x="736759" y="1270349"/>
                    <a:pt x="738664" y="1277207"/>
                    <a:pt x="668941" y="1332166"/>
                  </a:cubicBezTo>
                  <a:cubicBezTo>
                    <a:pt x="599218" y="1387126"/>
                    <a:pt x="589788" y="1411605"/>
                    <a:pt x="589788" y="1411605"/>
                  </a:cubicBezTo>
                  <a:cubicBezTo>
                    <a:pt x="589788" y="1411605"/>
                    <a:pt x="665226" y="1335405"/>
                    <a:pt x="725519" y="1332166"/>
                  </a:cubicBezTo>
                  <a:cubicBezTo>
                    <a:pt x="725519" y="1332166"/>
                    <a:pt x="663321" y="1404080"/>
                    <a:pt x="665226" y="1419130"/>
                  </a:cubicBezTo>
                  <a:cubicBezTo>
                    <a:pt x="667131" y="1434179"/>
                    <a:pt x="843058" y="1734979"/>
                    <a:pt x="907066" y="1944814"/>
                  </a:cubicBezTo>
                  <a:cubicBezTo>
                    <a:pt x="933164" y="2032445"/>
                    <a:pt x="950976" y="2095690"/>
                    <a:pt x="962597" y="2139410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6" name="Полилиния: фигура 305">
              <a:extLst>
                <a:ext uri="{FF2B5EF4-FFF2-40B4-BE49-F238E27FC236}">
                  <a16:creationId xmlns:a16="http://schemas.microsoft.com/office/drawing/2014/main" id="{D0180157-4D39-4B95-A9C9-823B22FED8EC}"/>
                </a:ext>
              </a:extLst>
            </p:cNvPr>
            <p:cNvSpPr/>
            <p:nvPr/>
          </p:nvSpPr>
          <p:spPr>
            <a:xfrm>
              <a:off x="10699865" y="2598655"/>
              <a:ext cx="515735" cy="591656"/>
            </a:xfrm>
            <a:custGeom>
              <a:avLst/>
              <a:gdLst>
                <a:gd name="connsiteX0" fmla="*/ 0 w 515735"/>
                <a:gd name="connsiteY0" fmla="*/ 64688 h 591656"/>
                <a:gd name="connsiteX1" fmla="*/ 65818 w 515735"/>
                <a:gd name="connsiteY1" fmla="*/ 64688 h 591656"/>
                <a:gd name="connsiteX2" fmla="*/ 82105 w 515735"/>
                <a:gd name="connsiteY2" fmla="*/ 680 h 591656"/>
                <a:gd name="connsiteX3" fmla="*/ 120205 w 515735"/>
                <a:gd name="connsiteY3" fmla="*/ 38780 h 591656"/>
                <a:gd name="connsiteX4" fmla="*/ 368617 w 515735"/>
                <a:gd name="connsiteY4" fmla="*/ 121934 h 591656"/>
                <a:gd name="connsiteX5" fmla="*/ 429578 w 515735"/>
                <a:gd name="connsiteY5" fmla="*/ 121934 h 591656"/>
                <a:gd name="connsiteX6" fmla="*/ 443865 w 515735"/>
                <a:gd name="connsiteY6" fmla="*/ 192704 h 591656"/>
                <a:gd name="connsiteX7" fmla="*/ 505873 w 515735"/>
                <a:gd name="connsiteY7" fmla="*/ 208135 h 591656"/>
                <a:gd name="connsiteX8" fmla="*/ 453676 w 515735"/>
                <a:gd name="connsiteY8" fmla="*/ 312910 h 591656"/>
                <a:gd name="connsiteX9" fmla="*/ 418338 w 515735"/>
                <a:gd name="connsiteY9" fmla="*/ 404445 h 591656"/>
                <a:gd name="connsiteX10" fmla="*/ 449675 w 515735"/>
                <a:gd name="connsiteY10" fmla="*/ 404445 h 591656"/>
                <a:gd name="connsiteX11" fmla="*/ 344043 w 515735"/>
                <a:gd name="connsiteY11" fmla="*/ 474263 h 591656"/>
                <a:gd name="connsiteX12" fmla="*/ 407194 w 515735"/>
                <a:gd name="connsiteY12" fmla="*/ 522746 h 591656"/>
                <a:gd name="connsiteX13" fmla="*/ 332708 w 515735"/>
                <a:gd name="connsiteY13" fmla="*/ 529889 h 591656"/>
                <a:gd name="connsiteX14" fmla="*/ 368617 w 515735"/>
                <a:gd name="connsiteY14" fmla="*/ 570847 h 591656"/>
                <a:gd name="connsiteX15" fmla="*/ 344043 w 515735"/>
                <a:gd name="connsiteY15" fmla="*/ 585801 h 591656"/>
                <a:gd name="connsiteX16" fmla="*/ 244126 w 515735"/>
                <a:gd name="connsiteY16" fmla="*/ 305004 h 591656"/>
                <a:gd name="connsiteX17" fmla="*/ 0 w 515735"/>
                <a:gd name="connsiteY17" fmla="*/ 64688 h 5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735" h="591656">
                  <a:moveTo>
                    <a:pt x="0" y="64688"/>
                  </a:moveTo>
                  <a:cubicBezTo>
                    <a:pt x="0" y="64688"/>
                    <a:pt x="50768" y="102788"/>
                    <a:pt x="65818" y="64688"/>
                  </a:cubicBezTo>
                  <a:cubicBezTo>
                    <a:pt x="74459" y="44301"/>
                    <a:pt x="79951" y="22718"/>
                    <a:pt x="82105" y="680"/>
                  </a:cubicBezTo>
                  <a:cubicBezTo>
                    <a:pt x="82105" y="680"/>
                    <a:pt x="101632" y="-8273"/>
                    <a:pt x="120205" y="38780"/>
                  </a:cubicBezTo>
                  <a:cubicBezTo>
                    <a:pt x="138779" y="85834"/>
                    <a:pt x="324993" y="97835"/>
                    <a:pt x="368617" y="121934"/>
                  </a:cubicBezTo>
                  <a:cubicBezTo>
                    <a:pt x="412242" y="146032"/>
                    <a:pt x="429578" y="121934"/>
                    <a:pt x="429578" y="121934"/>
                  </a:cubicBezTo>
                  <a:cubicBezTo>
                    <a:pt x="450525" y="139148"/>
                    <a:pt x="456493" y="168712"/>
                    <a:pt x="443865" y="192704"/>
                  </a:cubicBezTo>
                  <a:cubicBezTo>
                    <a:pt x="422720" y="236424"/>
                    <a:pt x="482632" y="240329"/>
                    <a:pt x="505873" y="208135"/>
                  </a:cubicBezTo>
                  <a:cubicBezTo>
                    <a:pt x="529114" y="175940"/>
                    <a:pt x="511112" y="300242"/>
                    <a:pt x="453676" y="312910"/>
                  </a:cubicBezTo>
                  <a:cubicBezTo>
                    <a:pt x="453676" y="312910"/>
                    <a:pt x="455295" y="367202"/>
                    <a:pt x="418338" y="404445"/>
                  </a:cubicBezTo>
                  <a:lnTo>
                    <a:pt x="449675" y="404445"/>
                  </a:lnTo>
                  <a:cubicBezTo>
                    <a:pt x="449675" y="404445"/>
                    <a:pt x="366236" y="470644"/>
                    <a:pt x="344043" y="474263"/>
                  </a:cubicBezTo>
                  <a:cubicBezTo>
                    <a:pt x="321850" y="477883"/>
                    <a:pt x="426625" y="514935"/>
                    <a:pt x="407194" y="522746"/>
                  </a:cubicBezTo>
                  <a:cubicBezTo>
                    <a:pt x="387763" y="530556"/>
                    <a:pt x="332708" y="529889"/>
                    <a:pt x="332708" y="529889"/>
                  </a:cubicBezTo>
                  <a:cubicBezTo>
                    <a:pt x="332708" y="529889"/>
                    <a:pt x="368332" y="554559"/>
                    <a:pt x="368617" y="570847"/>
                  </a:cubicBezTo>
                  <a:cubicBezTo>
                    <a:pt x="368903" y="587135"/>
                    <a:pt x="351758" y="599422"/>
                    <a:pt x="344043" y="585801"/>
                  </a:cubicBezTo>
                  <a:cubicBezTo>
                    <a:pt x="336328" y="572180"/>
                    <a:pt x="274796" y="377108"/>
                    <a:pt x="244126" y="305004"/>
                  </a:cubicBezTo>
                  <a:cubicBezTo>
                    <a:pt x="213455" y="232900"/>
                    <a:pt x="86773" y="175845"/>
                    <a:pt x="0" y="64688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7" name="Полилиния: фигура 306">
              <a:extLst>
                <a:ext uri="{FF2B5EF4-FFF2-40B4-BE49-F238E27FC236}">
                  <a16:creationId xmlns:a16="http://schemas.microsoft.com/office/drawing/2014/main" id="{BBFC7EB9-1F1A-483E-B5C4-0A3E7BDD171F}"/>
                </a:ext>
              </a:extLst>
            </p:cNvPr>
            <p:cNvSpPr/>
            <p:nvPr/>
          </p:nvSpPr>
          <p:spPr>
            <a:xfrm>
              <a:off x="10891317" y="2483225"/>
              <a:ext cx="250221" cy="71913"/>
            </a:xfrm>
            <a:custGeom>
              <a:avLst/>
              <a:gdLst>
                <a:gd name="connsiteX0" fmla="*/ 250222 w 250221"/>
                <a:gd name="connsiteY0" fmla="*/ 71914 h 71913"/>
                <a:gd name="connsiteX1" fmla="*/ 0 w 250221"/>
                <a:gd name="connsiteY1" fmla="*/ 1048 h 71913"/>
                <a:gd name="connsiteX2" fmla="*/ 2000 w 250221"/>
                <a:gd name="connsiteY2" fmla="*/ 0 h 71913"/>
                <a:gd name="connsiteX3" fmla="*/ 52959 w 250221"/>
                <a:gd name="connsiteY3" fmla="*/ 12763 h 71913"/>
                <a:gd name="connsiteX4" fmla="*/ 204502 w 250221"/>
                <a:gd name="connsiteY4" fmla="*/ 32956 h 71913"/>
                <a:gd name="connsiteX5" fmla="*/ 250222 w 250221"/>
                <a:gd name="connsiteY5" fmla="*/ 71914 h 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221" h="71913">
                  <a:moveTo>
                    <a:pt x="250222" y="71914"/>
                  </a:moveTo>
                  <a:cubicBezTo>
                    <a:pt x="143351" y="42672"/>
                    <a:pt x="0" y="1048"/>
                    <a:pt x="0" y="1048"/>
                  </a:cubicBezTo>
                  <a:lnTo>
                    <a:pt x="2000" y="0"/>
                  </a:lnTo>
                  <a:cubicBezTo>
                    <a:pt x="32290" y="7429"/>
                    <a:pt x="52959" y="12763"/>
                    <a:pt x="52959" y="12763"/>
                  </a:cubicBezTo>
                  <a:cubicBezTo>
                    <a:pt x="52959" y="12763"/>
                    <a:pt x="180404" y="18574"/>
                    <a:pt x="204502" y="32956"/>
                  </a:cubicBezTo>
                  <a:cubicBezTo>
                    <a:pt x="221312" y="43977"/>
                    <a:pt x="236672" y="57065"/>
                    <a:pt x="250222" y="71914"/>
                  </a:cubicBezTo>
                  <a:close/>
                </a:path>
              </a:pathLst>
            </a:custGeom>
            <a:solidFill>
              <a:srgbClr val="407B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8" name="Полилиния: фигура 307">
              <a:extLst>
                <a:ext uri="{FF2B5EF4-FFF2-40B4-BE49-F238E27FC236}">
                  <a16:creationId xmlns:a16="http://schemas.microsoft.com/office/drawing/2014/main" id="{0A61E96A-B5BB-4657-98F0-4874AA815F84}"/>
                </a:ext>
              </a:extLst>
            </p:cNvPr>
            <p:cNvSpPr/>
            <p:nvPr/>
          </p:nvSpPr>
          <p:spPr>
            <a:xfrm>
              <a:off x="10831881" y="2720305"/>
              <a:ext cx="298293" cy="340481"/>
            </a:xfrm>
            <a:custGeom>
              <a:avLst/>
              <a:gdLst>
                <a:gd name="connsiteX0" fmla="*/ 159353 w 298293"/>
                <a:gd name="connsiteY0" fmla="*/ 2950 h 340481"/>
                <a:gd name="connsiteX1" fmla="*/ 0 w 298293"/>
                <a:gd name="connsiteY1" fmla="*/ 63339 h 340481"/>
                <a:gd name="connsiteX2" fmla="*/ 112871 w 298293"/>
                <a:gd name="connsiteY2" fmla="*/ 182877 h 340481"/>
                <a:gd name="connsiteX3" fmla="*/ 167354 w 298293"/>
                <a:gd name="connsiteY3" fmla="*/ 339849 h 340481"/>
                <a:gd name="connsiteX4" fmla="*/ 295370 w 298293"/>
                <a:gd name="connsiteY4" fmla="*/ 199260 h 340481"/>
                <a:gd name="connsiteX5" fmla="*/ 159353 w 298293"/>
                <a:gd name="connsiteY5" fmla="*/ 2950 h 3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293" h="340481">
                  <a:moveTo>
                    <a:pt x="159353" y="2950"/>
                  </a:moveTo>
                  <a:cubicBezTo>
                    <a:pt x="66389" y="-16100"/>
                    <a:pt x="0" y="63339"/>
                    <a:pt x="0" y="63339"/>
                  </a:cubicBezTo>
                  <a:cubicBezTo>
                    <a:pt x="0" y="63339"/>
                    <a:pt x="92393" y="146968"/>
                    <a:pt x="112871" y="182877"/>
                  </a:cubicBezTo>
                  <a:cubicBezTo>
                    <a:pt x="133350" y="218787"/>
                    <a:pt x="167354" y="339849"/>
                    <a:pt x="167354" y="339849"/>
                  </a:cubicBezTo>
                  <a:cubicBezTo>
                    <a:pt x="206312" y="346136"/>
                    <a:pt x="278130" y="305940"/>
                    <a:pt x="295370" y="199260"/>
                  </a:cubicBezTo>
                  <a:cubicBezTo>
                    <a:pt x="312611" y="92581"/>
                    <a:pt x="251841" y="21905"/>
                    <a:pt x="159353" y="2950"/>
                  </a:cubicBezTo>
                  <a:close/>
                </a:path>
              </a:pathLst>
            </a:custGeom>
            <a:solidFill>
              <a:srgbClr val="407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9" name="Полилиния: фигура 308">
              <a:extLst>
                <a:ext uri="{FF2B5EF4-FFF2-40B4-BE49-F238E27FC236}">
                  <a16:creationId xmlns:a16="http://schemas.microsoft.com/office/drawing/2014/main" id="{3A426AD4-64D4-4C9F-BA36-5AEC8EA6C2E7}"/>
                </a:ext>
              </a:extLst>
            </p:cNvPr>
            <p:cNvSpPr/>
            <p:nvPr/>
          </p:nvSpPr>
          <p:spPr>
            <a:xfrm>
              <a:off x="10231235" y="2439320"/>
              <a:ext cx="1674399" cy="2825490"/>
            </a:xfrm>
            <a:custGeom>
              <a:avLst/>
              <a:gdLst>
                <a:gd name="connsiteX0" fmla="*/ 1279970 w 1674399"/>
                <a:gd name="connsiteY0" fmla="*/ 2825491 h 2825490"/>
                <a:gd name="connsiteX1" fmla="*/ 711803 w 1674399"/>
                <a:gd name="connsiteY1" fmla="*/ 1737450 h 2825490"/>
                <a:gd name="connsiteX2" fmla="*/ 559975 w 1674399"/>
                <a:gd name="connsiteY2" fmla="*/ 1513708 h 2825490"/>
                <a:gd name="connsiteX3" fmla="*/ 384334 w 1674399"/>
                <a:gd name="connsiteY3" fmla="*/ 1324637 h 2825490"/>
                <a:gd name="connsiteX4" fmla="*/ 268510 w 1674399"/>
                <a:gd name="connsiteY4" fmla="*/ 774854 h 2825490"/>
                <a:gd name="connsiteX5" fmla="*/ 72295 w 1674399"/>
                <a:gd name="connsiteY5" fmla="*/ 689129 h 2825490"/>
                <a:gd name="connsiteX6" fmla="*/ 0 w 1674399"/>
                <a:gd name="connsiteY6" fmla="*/ 394330 h 2825490"/>
                <a:gd name="connsiteX7" fmla="*/ 38100 w 1674399"/>
                <a:gd name="connsiteY7" fmla="*/ 311653 h 2825490"/>
                <a:gd name="connsiteX8" fmla="*/ 131064 w 1674399"/>
                <a:gd name="connsiteY8" fmla="*/ 198115 h 2825490"/>
                <a:gd name="connsiteX9" fmla="*/ 179261 w 1674399"/>
                <a:gd name="connsiteY9" fmla="*/ 77052 h 2825490"/>
                <a:gd name="connsiteX10" fmla="*/ 360236 w 1674399"/>
                <a:gd name="connsiteY10" fmla="*/ 39714 h 2825490"/>
                <a:gd name="connsiteX11" fmla="*/ 427387 w 1674399"/>
                <a:gd name="connsiteY11" fmla="*/ 947 h 2825490"/>
                <a:gd name="connsiteX12" fmla="*/ 713137 w 1674399"/>
                <a:gd name="connsiteY12" fmla="*/ 56859 h 2825490"/>
                <a:gd name="connsiteX13" fmla="*/ 864680 w 1674399"/>
                <a:gd name="connsiteY13" fmla="*/ 77052 h 2825490"/>
                <a:gd name="connsiteX14" fmla="*/ 912400 w 1674399"/>
                <a:gd name="connsiteY14" fmla="*/ 118295 h 2825490"/>
                <a:gd name="connsiteX15" fmla="*/ 1050131 w 1674399"/>
                <a:gd name="connsiteY15" fmla="*/ 183542 h 2825490"/>
                <a:gd name="connsiteX16" fmla="*/ 1067372 w 1674399"/>
                <a:gd name="connsiteY16" fmla="*/ 565875 h 2825490"/>
                <a:gd name="connsiteX17" fmla="*/ 1080993 w 1674399"/>
                <a:gd name="connsiteY17" fmla="*/ 927825 h 2825490"/>
                <a:gd name="connsiteX18" fmla="*/ 1144048 w 1674399"/>
                <a:gd name="connsiteY18" fmla="*/ 1170522 h 2825490"/>
                <a:gd name="connsiteX19" fmla="*/ 1674400 w 1674399"/>
                <a:gd name="connsiteY19" fmla="*/ 1767454 h 282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74399" h="2825490">
                  <a:moveTo>
                    <a:pt x="1279970" y="2825491"/>
                  </a:moveTo>
                  <a:cubicBezTo>
                    <a:pt x="1279970" y="2825491"/>
                    <a:pt x="746570" y="1809745"/>
                    <a:pt x="711803" y="1737450"/>
                  </a:cubicBezTo>
                  <a:cubicBezTo>
                    <a:pt x="677037" y="1665155"/>
                    <a:pt x="559975" y="1513708"/>
                    <a:pt x="559975" y="1513708"/>
                  </a:cubicBezTo>
                  <a:cubicBezTo>
                    <a:pt x="559975" y="1513708"/>
                    <a:pt x="439484" y="1444747"/>
                    <a:pt x="384334" y="1324637"/>
                  </a:cubicBezTo>
                  <a:cubicBezTo>
                    <a:pt x="329184" y="1204527"/>
                    <a:pt x="268510" y="774854"/>
                    <a:pt x="268510" y="774854"/>
                  </a:cubicBezTo>
                  <a:cubicBezTo>
                    <a:pt x="268510" y="774854"/>
                    <a:pt x="110109" y="715227"/>
                    <a:pt x="72295" y="689129"/>
                  </a:cubicBezTo>
                  <a:cubicBezTo>
                    <a:pt x="34480" y="663030"/>
                    <a:pt x="0" y="421857"/>
                    <a:pt x="0" y="394330"/>
                  </a:cubicBezTo>
                  <a:cubicBezTo>
                    <a:pt x="0" y="366803"/>
                    <a:pt x="38100" y="311653"/>
                    <a:pt x="38100" y="311653"/>
                  </a:cubicBezTo>
                  <a:cubicBezTo>
                    <a:pt x="38100" y="311653"/>
                    <a:pt x="24384" y="246407"/>
                    <a:pt x="131064" y="198115"/>
                  </a:cubicBezTo>
                  <a:cubicBezTo>
                    <a:pt x="131064" y="198115"/>
                    <a:pt x="124206" y="98198"/>
                    <a:pt x="179261" y="77052"/>
                  </a:cubicBezTo>
                  <a:cubicBezTo>
                    <a:pt x="221552" y="60765"/>
                    <a:pt x="360236" y="39714"/>
                    <a:pt x="360236" y="39714"/>
                  </a:cubicBezTo>
                  <a:cubicBezTo>
                    <a:pt x="379842" y="22487"/>
                    <a:pt x="402664" y="9311"/>
                    <a:pt x="427387" y="947"/>
                  </a:cubicBezTo>
                  <a:cubicBezTo>
                    <a:pt x="461772" y="-8578"/>
                    <a:pt x="713137" y="56859"/>
                    <a:pt x="713137" y="56859"/>
                  </a:cubicBezTo>
                  <a:cubicBezTo>
                    <a:pt x="713137" y="56859"/>
                    <a:pt x="840581" y="62669"/>
                    <a:pt x="864680" y="77052"/>
                  </a:cubicBezTo>
                  <a:cubicBezTo>
                    <a:pt x="882303" y="88678"/>
                    <a:pt x="898344" y="102541"/>
                    <a:pt x="912400" y="118295"/>
                  </a:cubicBezTo>
                  <a:cubicBezTo>
                    <a:pt x="912400" y="118295"/>
                    <a:pt x="1026033" y="141917"/>
                    <a:pt x="1050131" y="183542"/>
                  </a:cubicBezTo>
                  <a:cubicBezTo>
                    <a:pt x="1074230" y="225166"/>
                    <a:pt x="1084517" y="431668"/>
                    <a:pt x="1067372" y="565875"/>
                  </a:cubicBezTo>
                  <a:cubicBezTo>
                    <a:pt x="1050227" y="700082"/>
                    <a:pt x="1080993" y="927825"/>
                    <a:pt x="1080993" y="927825"/>
                  </a:cubicBezTo>
                  <a:cubicBezTo>
                    <a:pt x="1080993" y="927825"/>
                    <a:pt x="1116521" y="1103752"/>
                    <a:pt x="1144048" y="1170522"/>
                  </a:cubicBezTo>
                  <a:cubicBezTo>
                    <a:pt x="1171575" y="1237293"/>
                    <a:pt x="1674400" y="1767454"/>
                    <a:pt x="1674400" y="176745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0" name="Полилиния: фигура 309">
              <a:extLst>
                <a:ext uri="{FF2B5EF4-FFF2-40B4-BE49-F238E27FC236}">
                  <a16:creationId xmlns:a16="http://schemas.microsoft.com/office/drawing/2014/main" id="{C7F9DFB4-B38B-462A-B4A3-8CFE0622BCD4}"/>
                </a:ext>
              </a:extLst>
            </p:cNvPr>
            <p:cNvSpPr/>
            <p:nvPr/>
          </p:nvSpPr>
          <p:spPr>
            <a:xfrm>
              <a:off x="10504371" y="2581169"/>
              <a:ext cx="555253" cy="1156689"/>
            </a:xfrm>
            <a:custGeom>
              <a:avLst/>
              <a:gdLst>
                <a:gd name="connsiteX0" fmla="*/ 555253 w 555253"/>
                <a:gd name="connsiteY0" fmla="*/ 619003 h 1156689"/>
                <a:gd name="connsiteX1" fmla="*/ 500199 w 555253"/>
                <a:gd name="connsiteY1" fmla="*/ 500226 h 1156689"/>
                <a:gd name="connsiteX2" fmla="*/ 396853 w 555253"/>
                <a:gd name="connsiteY2" fmla="*/ 266102 h 1156689"/>
                <a:gd name="connsiteX3" fmla="*/ 195494 w 555253"/>
                <a:gd name="connsiteY3" fmla="*/ 82174 h 1156689"/>
                <a:gd name="connsiteX4" fmla="*/ 42237 w 555253"/>
                <a:gd name="connsiteY4" fmla="*/ 12641 h 1156689"/>
                <a:gd name="connsiteX5" fmla="*/ 14710 w 555253"/>
                <a:gd name="connsiteY5" fmla="*/ 229907 h 1156689"/>
                <a:gd name="connsiteX6" fmla="*/ 182064 w 555253"/>
                <a:gd name="connsiteY6" fmla="*/ 446981 h 1156689"/>
                <a:gd name="connsiteX7" fmla="*/ 213116 w 555253"/>
                <a:gd name="connsiteY7" fmla="*/ 631957 h 1156689"/>
                <a:gd name="connsiteX8" fmla="*/ 230260 w 555253"/>
                <a:gd name="connsiteY8" fmla="*/ 1156689 h 115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253" h="1156689">
                  <a:moveTo>
                    <a:pt x="555253" y="619003"/>
                  </a:moveTo>
                  <a:cubicBezTo>
                    <a:pt x="555253" y="619003"/>
                    <a:pt x="531155" y="613859"/>
                    <a:pt x="500199" y="500226"/>
                  </a:cubicBezTo>
                  <a:cubicBezTo>
                    <a:pt x="469243" y="386593"/>
                    <a:pt x="461051" y="333443"/>
                    <a:pt x="396853" y="266102"/>
                  </a:cubicBezTo>
                  <a:cubicBezTo>
                    <a:pt x="351323" y="218477"/>
                    <a:pt x="247120" y="140657"/>
                    <a:pt x="195494" y="82174"/>
                  </a:cubicBezTo>
                  <a:cubicBezTo>
                    <a:pt x="143869" y="23690"/>
                    <a:pt x="86814" y="-23554"/>
                    <a:pt x="42237" y="12641"/>
                  </a:cubicBezTo>
                  <a:cubicBezTo>
                    <a:pt x="6613" y="41216"/>
                    <a:pt x="-16627" y="115416"/>
                    <a:pt x="14710" y="229907"/>
                  </a:cubicBezTo>
                  <a:cubicBezTo>
                    <a:pt x="55000" y="376973"/>
                    <a:pt x="182064" y="446981"/>
                    <a:pt x="182064" y="446981"/>
                  </a:cubicBezTo>
                  <a:lnTo>
                    <a:pt x="213116" y="631957"/>
                  </a:lnTo>
                  <a:cubicBezTo>
                    <a:pt x="213116" y="631957"/>
                    <a:pt x="78337" y="901895"/>
                    <a:pt x="230260" y="1156689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1" name="Полилиния: фигура 310">
              <a:extLst>
                <a:ext uri="{FF2B5EF4-FFF2-40B4-BE49-F238E27FC236}">
                  <a16:creationId xmlns:a16="http://schemas.microsoft.com/office/drawing/2014/main" id="{6299F0A5-37D0-4F52-ACC2-3B6A45E4D1B6}"/>
                </a:ext>
              </a:extLst>
            </p:cNvPr>
            <p:cNvSpPr/>
            <p:nvPr/>
          </p:nvSpPr>
          <p:spPr>
            <a:xfrm>
              <a:off x="10831405" y="2720329"/>
              <a:ext cx="298198" cy="340457"/>
            </a:xfrm>
            <a:custGeom>
              <a:avLst/>
              <a:gdLst>
                <a:gd name="connsiteX0" fmla="*/ 0 w 298198"/>
                <a:gd name="connsiteY0" fmla="*/ 63314 h 340457"/>
                <a:gd name="connsiteX1" fmla="*/ 159353 w 298198"/>
                <a:gd name="connsiteY1" fmla="*/ 2926 h 340457"/>
                <a:gd name="connsiteX2" fmla="*/ 295370 w 298198"/>
                <a:gd name="connsiteY2" fmla="*/ 199236 h 340457"/>
                <a:gd name="connsiteX3" fmla="*/ 167354 w 298198"/>
                <a:gd name="connsiteY3" fmla="*/ 339825 h 34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198" h="340457">
                  <a:moveTo>
                    <a:pt x="0" y="63314"/>
                  </a:moveTo>
                  <a:cubicBezTo>
                    <a:pt x="0" y="63314"/>
                    <a:pt x="66675" y="-16029"/>
                    <a:pt x="159353" y="2926"/>
                  </a:cubicBezTo>
                  <a:cubicBezTo>
                    <a:pt x="252031" y="21881"/>
                    <a:pt x="312230" y="92461"/>
                    <a:pt x="295370" y="199236"/>
                  </a:cubicBezTo>
                  <a:cubicBezTo>
                    <a:pt x="278511" y="306011"/>
                    <a:pt x="206312" y="346112"/>
                    <a:pt x="167354" y="339825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2" name="Полилиния: фигура 311">
              <a:extLst>
                <a:ext uri="{FF2B5EF4-FFF2-40B4-BE49-F238E27FC236}">
                  <a16:creationId xmlns:a16="http://schemas.microsoft.com/office/drawing/2014/main" id="{F0657A56-067D-4A1D-A8C5-AE8AA5081F26}"/>
                </a:ext>
              </a:extLst>
            </p:cNvPr>
            <p:cNvSpPr/>
            <p:nvPr/>
          </p:nvSpPr>
          <p:spPr>
            <a:xfrm>
              <a:off x="10559181" y="2478844"/>
              <a:ext cx="32003" cy="108108"/>
            </a:xfrm>
            <a:custGeom>
              <a:avLst/>
              <a:gdLst>
                <a:gd name="connsiteX0" fmla="*/ 32004 w 32003"/>
                <a:gd name="connsiteY0" fmla="*/ 0 h 108108"/>
                <a:gd name="connsiteX1" fmla="*/ 0 w 32003"/>
                <a:gd name="connsiteY1" fmla="*/ 108109 h 10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03" h="108108">
                  <a:moveTo>
                    <a:pt x="32004" y="0"/>
                  </a:moveTo>
                  <a:cubicBezTo>
                    <a:pt x="18085" y="34993"/>
                    <a:pt x="7373" y="71178"/>
                    <a:pt x="0" y="108109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3" name="Полилиния: фигура 312">
              <a:extLst>
                <a:ext uri="{FF2B5EF4-FFF2-40B4-BE49-F238E27FC236}">
                  <a16:creationId xmlns:a16="http://schemas.microsoft.com/office/drawing/2014/main" id="{505BED73-281E-4536-BB4E-81A3E3ED6799}"/>
                </a:ext>
              </a:extLst>
            </p:cNvPr>
            <p:cNvSpPr/>
            <p:nvPr/>
          </p:nvSpPr>
          <p:spPr>
            <a:xfrm>
              <a:off x="10534796" y="2851843"/>
              <a:ext cx="177831" cy="407882"/>
            </a:xfrm>
            <a:custGeom>
              <a:avLst/>
              <a:gdLst>
                <a:gd name="connsiteX0" fmla="*/ 0 w 177831"/>
                <a:gd name="connsiteY0" fmla="*/ 0 h 407882"/>
                <a:gd name="connsiteX1" fmla="*/ 24575 w 177831"/>
                <a:gd name="connsiteY1" fmla="*/ 153734 h 407882"/>
                <a:gd name="connsiteX2" fmla="*/ 80677 w 177831"/>
                <a:gd name="connsiteY2" fmla="*/ 265652 h 407882"/>
                <a:gd name="connsiteX3" fmla="*/ 97917 w 177831"/>
                <a:gd name="connsiteY3" fmla="*/ 394811 h 407882"/>
                <a:gd name="connsiteX4" fmla="*/ 121253 w 177831"/>
                <a:gd name="connsiteY4" fmla="*/ 407861 h 407882"/>
                <a:gd name="connsiteX5" fmla="*/ 177832 w 177831"/>
                <a:gd name="connsiteY5" fmla="*/ 370999 h 40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31" h="407882">
                  <a:moveTo>
                    <a:pt x="0" y="0"/>
                  </a:moveTo>
                  <a:cubicBezTo>
                    <a:pt x="0" y="0"/>
                    <a:pt x="8001" y="117634"/>
                    <a:pt x="24575" y="153734"/>
                  </a:cubicBezTo>
                  <a:cubicBezTo>
                    <a:pt x="41148" y="189833"/>
                    <a:pt x="68675" y="219170"/>
                    <a:pt x="80677" y="265652"/>
                  </a:cubicBezTo>
                  <a:cubicBezTo>
                    <a:pt x="92678" y="312134"/>
                    <a:pt x="94488" y="384429"/>
                    <a:pt x="97917" y="394811"/>
                  </a:cubicBezTo>
                  <a:cubicBezTo>
                    <a:pt x="101346" y="405193"/>
                    <a:pt x="121253" y="407861"/>
                    <a:pt x="121253" y="407861"/>
                  </a:cubicBezTo>
                  <a:cubicBezTo>
                    <a:pt x="149828" y="408527"/>
                    <a:pt x="161354" y="393668"/>
                    <a:pt x="177832" y="370999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4" name="Полилиния: фигура 313">
              <a:extLst>
                <a:ext uri="{FF2B5EF4-FFF2-40B4-BE49-F238E27FC236}">
                  <a16:creationId xmlns:a16="http://schemas.microsoft.com/office/drawing/2014/main" id="{5729D647-C605-4B00-BE5E-DF122877205E}"/>
                </a:ext>
              </a:extLst>
            </p:cNvPr>
            <p:cNvSpPr/>
            <p:nvPr/>
          </p:nvSpPr>
          <p:spPr>
            <a:xfrm>
              <a:off x="10362585" y="2637245"/>
              <a:ext cx="342042" cy="641794"/>
            </a:xfrm>
            <a:custGeom>
              <a:avLst/>
              <a:gdLst>
                <a:gd name="connsiteX0" fmla="*/ 0 w 342042"/>
                <a:gd name="connsiteY0" fmla="*/ 0 h 641794"/>
                <a:gd name="connsiteX1" fmla="*/ 46482 w 342042"/>
                <a:gd name="connsiteY1" fmla="*/ 358045 h 641794"/>
                <a:gd name="connsiteX2" fmla="*/ 163544 w 342042"/>
                <a:gd name="connsiteY2" fmla="*/ 514731 h 641794"/>
                <a:gd name="connsiteX3" fmla="*/ 261747 w 342042"/>
                <a:gd name="connsiteY3" fmla="*/ 630079 h 641794"/>
                <a:gd name="connsiteX4" fmla="*/ 286607 w 342042"/>
                <a:gd name="connsiteY4" fmla="*/ 641795 h 641794"/>
                <a:gd name="connsiteX5" fmla="*/ 342043 w 342042"/>
                <a:gd name="connsiteY5" fmla="*/ 605504 h 6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042" h="641794">
                  <a:moveTo>
                    <a:pt x="0" y="0"/>
                  </a:moveTo>
                  <a:cubicBezTo>
                    <a:pt x="0" y="0"/>
                    <a:pt x="25813" y="251270"/>
                    <a:pt x="46482" y="358045"/>
                  </a:cubicBezTo>
                  <a:cubicBezTo>
                    <a:pt x="67151" y="464820"/>
                    <a:pt x="103632" y="480250"/>
                    <a:pt x="163544" y="514731"/>
                  </a:cubicBezTo>
                  <a:cubicBezTo>
                    <a:pt x="223456" y="549212"/>
                    <a:pt x="256508" y="619506"/>
                    <a:pt x="261747" y="630079"/>
                  </a:cubicBezTo>
                  <a:cubicBezTo>
                    <a:pt x="266986" y="640651"/>
                    <a:pt x="286607" y="641795"/>
                    <a:pt x="286607" y="641795"/>
                  </a:cubicBezTo>
                  <a:cubicBezTo>
                    <a:pt x="310032" y="639845"/>
                    <a:pt x="330886" y="626193"/>
                    <a:pt x="342043" y="60550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5" name="Полилиния: фигура 314">
              <a:extLst>
                <a:ext uri="{FF2B5EF4-FFF2-40B4-BE49-F238E27FC236}">
                  <a16:creationId xmlns:a16="http://schemas.microsoft.com/office/drawing/2014/main" id="{C5D47C1B-887E-464A-871F-10991FFB54D9}"/>
                </a:ext>
              </a:extLst>
            </p:cNvPr>
            <p:cNvSpPr/>
            <p:nvPr/>
          </p:nvSpPr>
          <p:spPr>
            <a:xfrm>
              <a:off x="10268907" y="2750782"/>
              <a:ext cx="340660" cy="491951"/>
            </a:xfrm>
            <a:custGeom>
              <a:avLst/>
              <a:gdLst>
                <a:gd name="connsiteX0" fmla="*/ 523 w 340660"/>
                <a:gd name="connsiteY0" fmla="*/ 0 h 491951"/>
                <a:gd name="connsiteX1" fmla="*/ 78057 w 340660"/>
                <a:gd name="connsiteY1" fmla="*/ 339185 h 491951"/>
                <a:gd name="connsiteX2" fmla="*/ 186165 w 340660"/>
                <a:gd name="connsiteY2" fmla="*/ 445865 h 491951"/>
                <a:gd name="connsiteX3" fmla="*/ 340661 w 340660"/>
                <a:gd name="connsiteY3" fmla="*/ 489395 h 49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660" h="491951">
                  <a:moveTo>
                    <a:pt x="523" y="0"/>
                  </a:moveTo>
                  <a:cubicBezTo>
                    <a:pt x="-5954" y="10001"/>
                    <a:pt x="49291" y="265176"/>
                    <a:pt x="78057" y="339185"/>
                  </a:cubicBezTo>
                  <a:cubicBezTo>
                    <a:pt x="106822" y="413195"/>
                    <a:pt x="110061" y="424910"/>
                    <a:pt x="186165" y="445865"/>
                  </a:cubicBezTo>
                  <a:cubicBezTo>
                    <a:pt x="262270" y="466820"/>
                    <a:pt x="320087" y="501682"/>
                    <a:pt x="340661" y="489395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6" name="Полилиния: фигура 315">
              <a:extLst>
                <a:ext uri="{FF2B5EF4-FFF2-40B4-BE49-F238E27FC236}">
                  <a16:creationId xmlns:a16="http://schemas.microsoft.com/office/drawing/2014/main" id="{38EC5A93-367E-42AA-AB14-C5E30AF7ABC8}"/>
                </a:ext>
              </a:extLst>
            </p:cNvPr>
            <p:cNvSpPr/>
            <p:nvPr/>
          </p:nvSpPr>
          <p:spPr>
            <a:xfrm>
              <a:off x="10797972" y="2609622"/>
              <a:ext cx="22342" cy="156971"/>
            </a:xfrm>
            <a:custGeom>
              <a:avLst/>
              <a:gdLst>
                <a:gd name="connsiteX0" fmla="*/ 0 w 22342"/>
                <a:gd name="connsiteY0" fmla="*/ 0 h 156971"/>
                <a:gd name="connsiteX1" fmla="*/ 13430 w 22342"/>
                <a:gd name="connsiteY1" fmla="*/ 156972 h 15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2" h="156971">
                  <a:moveTo>
                    <a:pt x="0" y="0"/>
                  </a:moveTo>
                  <a:cubicBezTo>
                    <a:pt x="0" y="0"/>
                    <a:pt x="39529" y="94678"/>
                    <a:pt x="13430" y="156972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7" name="Полилиния: фигура 316">
              <a:extLst>
                <a:ext uri="{FF2B5EF4-FFF2-40B4-BE49-F238E27FC236}">
                  <a16:creationId xmlns:a16="http://schemas.microsoft.com/office/drawing/2014/main" id="{427665E0-1650-4FDA-9378-B16CCFA99237}"/>
                </a:ext>
              </a:extLst>
            </p:cNvPr>
            <p:cNvSpPr/>
            <p:nvPr/>
          </p:nvSpPr>
          <p:spPr>
            <a:xfrm>
              <a:off x="10944276" y="2495989"/>
              <a:ext cx="199358" cy="61626"/>
            </a:xfrm>
            <a:custGeom>
              <a:avLst/>
              <a:gdLst>
                <a:gd name="connsiteX0" fmla="*/ 0 w 199358"/>
                <a:gd name="connsiteY0" fmla="*/ 0 h 61626"/>
                <a:gd name="connsiteX1" fmla="*/ 199358 w 199358"/>
                <a:gd name="connsiteY1" fmla="*/ 61627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358" h="61626">
                  <a:moveTo>
                    <a:pt x="0" y="0"/>
                  </a:moveTo>
                  <a:cubicBezTo>
                    <a:pt x="64779" y="25610"/>
                    <a:pt x="131427" y="46212"/>
                    <a:pt x="199358" y="61627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8" name="Полилиния: фигура 317">
              <a:extLst>
                <a:ext uri="{FF2B5EF4-FFF2-40B4-BE49-F238E27FC236}">
                  <a16:creationId xmlns:a16="http://schemas.microsoft.com/office/drawing/2014/main" id="{416EBECE-5B62-4E23-832F-F517911E872F}"/>
                </a:ext>
              </a:extLst>
            </p:cNvPr>
            <p:cNvSpPr/>
            <p:nvPr/>
          </p:nvSpPr>
          <p:spPr>
            <a:xfrm>
              <a:off x="11129823" y="2823173"/>
              <a:ext cx="76200" cy="67246"/>
            </a:xfrm>
            <a:custGeom>
              <a:avLst/>
              <a:gdLst>
                <a:gd name="connsiteX0" fmla="*/ 76200 w 76200"/>
                <a:gd name="connsiteY0" fmla="*/ 0 h 67246"/>
                <a:gd name="connsiteX1" fmla="*/ 0 w 76200"/>
                <a:gd name="connsiteY1" fmla="*/ 67246 h 67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67246">
                  <a:moveTo>
                    <a:pt x="76200" y="0"/>
                  </a:moveTo>
                  <a:cubicBezTo>
                    <a:pt x="76200" y="0"/>
                    <a:pt x="45911" y="55340"/>
                    <a:pt x="0" y="67246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9" name="Полилиния: фигура 318">
              <a:extLst>
                <a:ext uri="{FF2B5EF4-FFF2-40B4-BE49-F238E27FC236}">
                  <a16:creationId xmlns:a16="http://schemas.microsoft.com/office/drawing/2014/main" id="{4AF19A2D-4810-4276-9FD3-B9C60BD57463}"/>
                </a:ext>
              </a:extLst>
            </p:cNvPr>
            <p:cNvSpPr/>
            <p:nvPr/>
          </p:nvSpPr>
          <p:spPr>
            <a:xfrm>
              <a:off x="11107344" y="2762879"/>
              <a:ext cx="22383" cy="36480"/>
            </a:xfrm>
            <a:custGeom>
              <a:avLst/>
              <a:gdLst>
                <a:gd name="connsiteX0" fmla="*/ 22384 w 22383"/>
                <a:gd name="connsiteY0" fmla="*/ 0 h 36480"/>
                <a:gd name="connsiteX1" fmla="*/ 0 w 22383"/>
                <a:gd name="connsiteY1" fmla="*/ 36481 h 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83" h="36480">
                  <a:moveTo>
                    <a:pt x="22384" y="0"/>
                  </a:moveTo>
                  <a:cubicBezTo>
                    <a:pt x="22384" y="0"/>
                    <a:pt x="11525" y="28575"/>
                    <a:pt x="0" y="36481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0" name="Полилиния: фигура 319">
              <a:extLst>
                <a:ext uri="{FF2B5EF4-FFF2-40B4-BE49-F238E27FC236}">
                  <a16:creationId xmlns:a16="http://schemas.microsoft.com/office/drawing/2014/main" id="{2F983316-DBA6-42BA-85E2-B7D64C6BA7E6}"/>
                </a:ext>
              </a:extLst>
            </p:cNvPr>
            <p:cNvSpPr/>
            <p:nvPr/>
          </p:nvSpPr>
          <p:spPr>
            <a:xfrm>
              <a:off x="11032859" y="2990146"/>
              <a:ext cx="134969" cy="65627"/>
            </a:xfrm>
            <a:custGeom>
              <a:avLst/>
              <a:gdLst>
                <a:gd name="connsiteX0" fmla="*/ 134969 w 134969"/>
                <a:gd name="connsiteY0" fmla="*/ 0 h 65627"/>
                <a:gd name="connsiteX1" fmla="*/ 0 w 134969"/>
                <a:gd name="connsiteY1" fmla="*/ 65627 h 6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69" h="65627">
                  <a:moveTo>
                    <a:pt x="134969" y="0"/>
                  </a:moveTo>
                  <a:cubicBezTo>
                    <a:pt x="134969" y="0"/>
                    <a:pt x="66104" y="52102"/>
                    <a:pt x="0" y="65627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1" name="Полилиния: фигура 320">
              <a:extLst>
                <a:ext uri="{FF2B5EF4-FFF2-40B4-BE49-F238E27FC236}">
                  <a16:creationId xmlns:a16="http://schemas.microsoft.com/office/drawing/2014/main" id="{FA908167-8CBD-446C-AAE3-0689DD9DB2D8}"/>
                </a:ext>
              </a:extLst>
            </p:cNvPr>
            <p:cNvSpPr/>
            <p:nvPr/>
          </p:nvSpPr>
          <p:spPr>
            <a:xfrm>
              <a:off x="11004569" y="3081491"/>
              <a:ext cx="102774" cy="39528"/>
            </a:xfrm>
            <a:custGeom>
              <a:avLst/>
              <a:gdLst>
                <a:gd name="connsiteX0" fmla="*/ 0 w 102774"/>
                <a:gd name="connsiteY0" fmla="*/ 0 h 39528"/>
                <a:gd name="connsiteX1" fmla="*/ 102775 w 102774"/>
                <a:gd name="connsiteY1" fmla="*/ 39529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774" h="39528">
                  <a:moveTo>
                    <a:pt x="0" y="0"/>
                  </a:moveTo>
                  <a:cubicBezTo>
                    <a:pt x="0" y="0"/>
                    <a:pt x="28575" y="36100"/>
                    <a:pt x="102775" y="39529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2" name="Полилиния: фигура 321">
              <a:extLst>
                <a:ext uri="{FF2B5EF4-FFF2-40B4-BE49-F238E27FC236}">
                  <a16:creationId xmlns:a16="http://schemas.microsoft.com/office/drawing/2014/main" id="{DA78F8F0-7AED-4FC5-A45C-F8F3B425FC0D}"/>
                </a:ext>
              </a:extLst>
            </p:cNvPr>
            <p:cNvSpPr/>
            <p:nvPr/>
          </p:nvSpPr>
          <p:spPr>
            <a:xfrm>
              <a:off x="10781685" y="2866805"/>
              <a:ext cx="105917" cy="56666"/>
            </a:xfrm>
            <a:custGeom>
              <a:avLst/>
              <a:gdLst>
                <a:gd name="connsiteX0" fmla="*/ 0 w 105917"/>
                <a:gd name="connsiteY0" fmla="*/ 56666 h 56666"/>
                <a:gd name="connsiteX1" fmla="*/ 105918 w 105917"/>
                <a:gd name="connsiteY1" fmla="*/ 850 h 5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7" h="56666">
                  <a:moveTo>
                    <a:pt x="0" y="56666"/>
                  </a:moveTo>
                  <a:cubicBezTo>
                    <a:pt x="0" y="56666"/>
                    <a:pt x="67437" y="-8104"/>
                    <a:pt x="105918" y="85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3" name="Полилиния: фигура 322">
              <a:extLst>
                <a:ext uri="{FF2B5EF4-FFF2-40B4-BE49-F238E27FC236}">
                  <a16:creationId xmlns:a16="http://schemas.microsoft.com/office/drawing/2014/main" id="{47C0219C-D7F6-42EC-8F24-7779B5643CC7}"/>
                </a:ext>
              </a:extLst>
            </p:cNvPr>
            <p:cNvSpPr/>
            <p:nvPr/>
          </p:nvSpPr>
          <p:spPr>
            <a:xfrm>
              <a:off x="10853312" y="2936615"/>
              <a:ext cx="60388" cy="38100"/>
            </a:xfrm>
            <a:custGeom>
              <a:avLst/>
              <a:gdLst>
                <a:gd name="connsiteX0" fmla="*/ 60388 w 60388"/>
                <a:gd name="connsiteY0" fmla="*/ 0 h 38100"/>
                <a:gd name="connsiteX1" fmla="*/ 0 w 60388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388" h="38100">
                  <a:moveTo>
                    <a:pt x="60388" y="0"/>
                  </a:moveTo>
                  <a:cubicBezTo>
                    <a:pt x="60388" y="0"/>
                    <a:pt x="9335" y="38100"/>
                    <a:pt x="0" y="3810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4" name="Полилиния: фигура 323">
              <a:extLst>
                <a:ext uri="{FF2B5EF4-FFF2-40B4-BE49-F238E27FC236}">
                  <a16:creationId xmlns:a16="http://schemas.microsoft.com/office/drawing/2014/main" id="{8A459848-A084-4044-951F-9F78EDBBA91B}"/>
                </a:ext>
              </a:extLst>
            </p:cNvPr>
            <p:cNvSpPr/>
            <p:nvPr/>
          </p:nvSpPr>
          <p:spPr>
            <a:xfrm>
              <a:off x="10388016" y="3121305"/>
              <a:ext cx="30194" cy="17508"/>
            </a:xfrm>
            <a:custGeom>
              <a:avLst/>
              <a:gdLst>
                <a:gd name="connsiteX0" fmla="*/ 0 w 30194"/>
                <a:gd name="connsiteY0" fmla="*/ 17336 h 17508"/>
                <a:gd name="connsiteX1" fmla="*/ 30194 w 30194"/>
                <a:gd name="connsiteY1" fmla="*/ 0 h 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94" h="17508">
                  <a:moveTo>
                    <a:pt x="0" y="17336"/>
                  </a:moveTo>
                  <a:cubicBezTo>
                    <a:pt x="0" y="17336"/>
                    <a:pt x="16954" y="20479"/>
                    <a:pt x="30194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5" name="Полилиния: фигура 324">
              <a:extLst>
                <a:ext uri="{FF2B5EF4-FFF2-40B4-BE49-F238E27FC236}">
                  <a16:creationId xmlns:a16="http://schemas.microsoft.com/office/drawing/2014/main" id="{EE46D089-310E-41B5-A78C-523902724E70}"/>
                </a:ext>
              </a:extLst>
            </p:cNvPr>
            <p:cNvSpPr/>
            <p:nvPr/>
          </p:nvSpPr>
          <p:spPr>
            <a:xfrm>
              <a:off x="10448310" y="3015673"/>
              <a:ext cx="67722" cy="30194"/>
            </a:xfrm>
            <a:custGeom>
              <a:avLst/>
              <a:gdLst>
                <a:gd name="connsiteX0" fmla="*/ 0 w 67722"/>
                <a:gd name="connsiteY0" fmla="*/ 30194 h 30194"/>
                <a:gd name="connsiteX1" fmla="*/ 67723 w 67722"/>
                <a:gd name="connsiteY1" fmla="*/ 0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722" h="30194">
                  <a:moveTo>
                    <a:pt x="0" y="30194"/>
                  </a:moveTo>
                  <a:cubicBezTo>
                    <a:pt x="0" y="30194"/>
                    <a:pt x="40957" y="4858"/>
                    <a:pt x="67723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6" name="Полилиния: фигура 325">
              <a:extLst>
                <a:ext uri="{FF2B5EF4-FFF2-40B4-BE49-F238E27FC236}">
                  <a16:creationId xmlns:a16="http://schemas.microsoft.com/office/drawing/2014/main" id="{28715ABE-78A7-45AC-9802-6DDF8B01EC39}"/>
                </a:ext>
              </a:extLst>
            </p:cNvPr>
            <p:cNvSpPr/>
            <p:nvPr/>
          </p:nvSpPr>
          <p:spPr>
            <a:xfrm>
              <a:off x="10809117" y="3810820"/>
              <a:ext cx="136588" cy="94202"/>
            </a:xfrm>
            <a:custGeom>
              <a:avLst/>
              <a:gdLst>
                <a:gd name="connsiteX0" fmla="*/ 0 w 136588"/>
                <a:gd name="connsiteY0" fmla="*/ 94202 h 94202"/>
                <a:gd name="connsiteX1" fmla="*/ 136588 w 136588"/>
                <a:gd name="connsiteY1" fmla="*/ 0 h 9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588" h="94202">
                  <a:moveTo>
                    <a:pt x="0" y="94202"/>
                  </a:moveTo>
                  <a:cubicBezTo>
                    <a:pt x="8477" y="86678"/>
                    <a:pt x="87630" y="22670"/>
                    <a:pt x="136588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7" name="Полилиния: фигура 326">
              <a:extLst>
                <a:ext uri="{FF2B5EF4-FFF2-40B4-BE49-F238E27FC236}">
                  <a16:creationId xmlns:a16="http://schemas.microsoft.com/office/drawing/2014/main" id="{593DD001-20CD-48FF-8A9D-FF29A9479BB9}"/>
                </a:ext>
              </a:extLst>
            </p:cNvPr>
            <p:cNvSpPr/>
            <p:nvPr/>
          </p:nvSpPr>
          <p:spPr>
            <a:xfrm>
              <a:off x="10837501" y="3874687"/>
              <a:ext cx="74295" cy="64244"/>
            </a:xfrm>
            <a:custGeom>
              <a:avLst/>
              <a:gdLst>
                <a:gd name="connsiteX0" fmla="*/ 74295 w 74295"/>
                <a:gd name="connsiteY0" fmla="*/ 46 h 64244"/>
                <a:gd name="connsiteX1" fmla="*/ 0 w 74295"/>
                <a:gd name="connsiteY1" fmla="*/ 64244 h 6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295" h="64244">
                  <a:moveTo>
                    <a:pt x="74295" y="46"/>
                  </a:moveTo>
                  <a:cubicBezTo>
                    <a:pt x="68675" y="-1669"/>
                    <a:pt x="23717" y="45385"/>
                    <a:pt x="0" y="6424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8" name="Полилиния: фигура 327">
              <a:extLst>
                <a:ext uri="{FF2B5EF4-FFF2-40B4-BE49-F238E27FC236}">
                  <a16:creationId xmlns:a16="http://schemas.microsoft.com/office/drawing/2014/main" id="{1FE2AB42-2B83-4E9E-8BE9-22AD5E215775}"/>
                </a:ext>
              </a:extLst>
            </p:cNvPr>
            <p:cNvSpPr/>
            <p:nvPr/>
          </p:nvSpPr>
          <p:spPr>
            <a:xfrm>
              <a:off x="10934085" y="4014274"/>
              <a:ext cx="184689" cy="400050"/>
            </a:xfrm>
            <a:custGeom>
              <a:avLst/>
              <a:gdLst>
                <a:gd name="connsiteX0" fmla="*/ 0 w 184689"/>
                <a:gd name="connsiteY0" fmla="*/ 0 h 400050"/>
                <a:gd name="connsiteX1" fmla="*/ 184690 w 184689"/>
                <a:gd name="connsiteY1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689" h="400050">
                  <a:moveTo>
                    <a:pt x="0" y="0"/>
                  </a:moveTo>
                  <a:cubicBezTo>
                    <a:pt x="0" y="0"/>
                    <a:pt x="150781" y="285750"/>
                    <a:pt x="184690" y="40005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9" name="Полилиния: фигура 328">
              <a:extLst>
                <a:ext uri="{FF2B5EF4-FFF2-40B4-BE49-F238E27FC236}">
                  <a16:creationId xmlns:a16="http://schemas.microsoft.com/office/drawing/2014/main" id="{85DB6DF6-95DC-4BEE-B0E9-575C255216A2}"/>
                </a:ext>
              </a:extLst>
            </p:cNvPr>
            <p:cNvSpPr/>
            <p:nvPr/>
          </p:nvSpPr>
          <p:spPr>
            <a:xfrm>
              <a:off x="11375663" y="3610223"/>
              <a:ext cx="76866" cy="149923"/>
            </a:xfrm>
            <a:custGeom>
              <a:avLst/>
              <a:gdLst>
                <a:gd name="connsiteX0" fmla="*/ 0 w 76866"/>
                <a:gd name="connsiteY0" fmla="*/ 0 h 149923"/>
                <a:gd name="connsiteX1" fmla="*/ 76867 w 76866"/>
                <a:gd name="connsiteY1" fmla="*/ 149924 h 1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866" h="149923">
                  <a:moveTo>
                    <a:pt x="0" y="0"/>
                  </a:moveTo>
                  <a:cubicBezTo>
                    <a:pt x="12764" y="70199"/>
                    <a:pt x="54197" y="121920"/>
                    <a:pt x="76867" y="14992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0" name="Полилиния: фигура 329">
              <a:extLst>
                <a:ext uri="{FF2B5EF4-FFF2-40B4-BE49-F238E27FC236}">
                  <a16:creationId xmlns:a16="http://schemas.microsoft.com/office/drawing/2014/main" id="{2B753F27-C249-4124-9E0B-BD6717359E93}"/>
                </a:ext>
              </a:extLst>
            </p:cNvPr>
            <p:cNvSpPr/>
            <p:nvPr/>
          </p:nvSpPr>
          <p:spPr>
            <a:xfrm>
              <a:off x="10891281" y="2736374"/>
              <a:ext cx="217709" cy="212172"/>
            </a:xfrm>
            <a:custGeom>
              <a:avLst/>
              <a:gdLst>
                <a:gd name="connsiteX0" fmla="*/ 9085 w 217709"/>
                <a:gd name="connsiteY0" fmla="*/ 14408 h 212172"/>
                <a:gd name="connsiteX1" fmla="*/ 22420 w 217709"/>
                <a:gd name="connsiteY1" fmla="*/ 94704 h 212172"/>
                <a:gd name="connsiteX2" fmla="*/ 100430 w 217709"/>
                <a:gd name="connsiteY2" fmla="*/ 187097 h 212172"/>
                <a:gd name="connsiteX3" fmla="*/ 205205 w 217709"/>
                <a:gd name="connsiteY3" fmla="*/ 187097 h 212172"/>
                <a:gd name="connsiteX4" fmla="*/ 164819 w 217709"/>
                <a:gd name="connsiteY4" fmla="*/ 38221 h 212172"/>
                <a:gd name="connsiteX5" fmla="*/ 9085 w 217709"/>
                <a:gd name="connsiteY5" fmla="*/ 14408 h 21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709" h="212172">
                  <a:moveTo>
                    <a:pt x="9085" y="14408"/>
                  </a:moveTo>
                  <a:cubicBezTo>
                    <a:pt x="-12822" y="27934"/>
                    <a:pt x="10228" y="72130"/>
                    <a:pt x="22420" y="94704"/>
                  </a:cubicBezTo>
                  <a:cubicBezTo>
                    <a:pt x="34612" y="117278"/>
                    <a:pt x="89095" y="153188"/>
                    <a:pt x="100430" y="187097"/>
                  </a:cubicBezTo>
                  <a:cubicBezTo>
                    <a:pt x="111765" y="221006"/>
                    <a:pt x="183393" y="220053"/>
                    <a:pt x="205205" y="187097"/>
                  </a:cubicBezTo>
                  <a:cubicBezTo>
                    <a:pt x="227017" y="154140"/>
                    <a:pt x="224255" y="88322"/>
                    <a:pt x="164819" y="38221"/>
                  </a:cubicBezTo>
                  <a:cubicBezTo>
                    <a:pt x="105383" y="-11881"/>
                    <a:pt x="40232" y="-4642"/>
                    <a:pt x="9085" y="14408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31" name="Рисунок 188">
            <a:extLst>
              <a:ext uri="{FF2B5EF4-FFF2-40B4-BE49-F238E27FC236}">
                <a16:creationId xmlns:a16="http://schemas.microsoft.com/office/drawing/2014/main" id="{2597142D-F7EE-4FA8-B5D1-19FB71DA642B}"/>
              </a:ext>
            </a:extLst>
          </p:cNvPr>
          <p:cNvGrpSpPr/>
          <p:nvPr/>
        </p:nvGrpSpPr>
        <p:grpSpPr>
          <a:xfrm>
            <a:off x="9989267" y="4013739"/>
            <a:ext cx="1944271" cy="2180831"/>
            <a:chOff x="9973879" y="4642796"/>
            <a:chExt cx="870268" cy="976154"/>
          </a:xfrm>
          <a:noFill/>
        </p:grpSpPr>
        <p:sp>
          <p:nvSpPr>
            <p:cNvPr id="332" name="Полилиния: фигура 331">
              <a:extLst>
                <a:ext uri="{FF2B5EF4-FFF2-40B4-BE49-F238E27FC236}">
                  <a16:creationId xmlns:a16="http://schemas.microsoft.com/office/drawing/2014/main" id="{BE02A347-BE10-4BCE-83D3-98E88CEEC7BF}"/>
                </a:ext>
              </a:extLst>
            </p:cNvPr>
            <p:cNvSpPr/>
            <p:nvPr/>
          </p:nvSpPr>
          <p:spPr>
            <a:xfrm>
              <a:off x="9973879" y="4642796"/>
              <a:ext cx="508244" cy="788893"/>
            </a:xfrm>
            <a:custGeom>
              <a:avLst/>
              <a:gdLst>
                <a:gd name="connsiteX0" fmla="*/ 508244 w 508244"/>
                <a:gd name="connsiteY0" fmla="*/ 6224 h 788893"/>
                <a:gd name="connsiteX1" fmla="*/ 6167 w 508244"/>
                <a:gd name="connsiteY1" fmla="*/ 362423 h 788893"/>
                <a:gd name="connsiteX2" fmla="*/ 181346 w 508244"/>
                <a:gd name="connsiteY2" fmla="*/ 788893 h 78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244" h="788893">
                  <a:moveTo>
                    <a:pt x="508244" y="6224"/>
                  </a:moveTo>
                  <a:cubicBezTo>
                    <a:pt x="271238" y="-34059"/>
                    <a:pt x="46450" y="125417"/>
                    <a:pt x="6167" y="362423"/>
                  </a:cubicBezTo>
                  <a:cubicBezTo>
                    <a:pt x="-21698" y="526372"/>
                    <a:pt x="46283" y="691870"/>
                    <a:pt x="181346" y="788893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3" name="Полилиния: фигура 332">
              <a:extLst>
                <a:ext uri="{FF2B5EF4-FFF2-40B4-BE49-F238E27FC236}">
                  <a16:creationId xmlns:a16="http://schemas.microsoft.com/office/drawing/2014/main" id="{22C63DD0-75E3-4E7E-BE01-2136258FF45E}"/>
                </a:ext>
              </a:extLst>
            </p:cNvPr>
            <p:cNvSpPr/>
            <p:nvPr/>
          </p:nvSpPr>
          <p:spPr>
            <a:xfrm>
              <a:off x="10530225" y="4659974"/>
              <a:ext cx="133350" cy="64960"/>
            </a:xfrm>
            <a:custGeom>
              <a:avLst/>
              <a:gdLst>
                <a:gd name="connsiteX0" fmla="*/ 133350 w 133350"/>
                <a:gd name="connsiteY0" fmla="*/ 64961 h 64960"/>
                <a:gd name="connsiteX1" fmla="*/ 0 w 133350"/>
                <a:gd name="connsiteY1" fmla="*/ 0 h 6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64960">
                  <a:moveTo>
                    <a:pt x="133350" y="64961"/>
                  </a:moveTo>
                  <a:cubicBezTo>
                    <a:pt x="92967" y="35798"/>
                    <a:pt x="47856" y="13822"/>
                    <a:pt x="0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4" name="Полилиния: фигура 333">
              <a:extLst>
                <a:ext uri="{FF2B5EF4-FFF2-40B4-BE49-F238E27FC236}">
                  <a16:creationId xmlns:a16="http://schemas.microsoft.com/office/drawing/2014/main" id="{7069A07F-2F5C-4264-94CD-98179376799B}"/>
                </a:ext>
              </a:extLst>
            </p:cNvPr>
            <p:cNvSpPr/>
            <p:nvPr/>
          </p:nvSpPr>
          <p:spPr>
            <a:xfrm>
              <a:off x="10619760" y="4772940"/>
              <a:ext cx="224388" cy="685800"/>
            </a:xfrm>
            <a:custGeom>
              <a:avLst/>
              <a:gdLst>
                <a:gd name="connsiteX0" fmla="*/ 0 w 224388"/>
                <a:gd name="connsiteY0" fmla="*/ 685800 h 685800"/>
                <a:gd name="connsiteX1" fmla="*/ 169876 w 224388"/>
                <a:gd name="connsiteY1" fmla="*/ 94527 h 685800"/>
                <a:gd name="connsiteX2" fmla="*/ 99251 w 224388"/>
                <a:gd name="connsiteY2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388" h="685800">
                  <a:moveTo>
                    <a:pt x="0" y="685800"/>
                  </a:moveTo>
                  <a:cubicBezTo>
                    <a:pt x="210185" y="569434"/>
                    <a:pt x="286242" y="304713"/>
                    <a:pt x="169876" y="94527"/>
                  </a:cubicBezTo>
                  <a:cubicBezTo>
                    <a:pt x="150737" y="59957"/>
                    <a:pt x="126977" y="28155"/>
                    <a:pt x="99251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5" name="Полилиния: фигура 334">
              <a:extLst>
                <a:ext uri="{FF2B5EF4-FFF2-40B4-BE49-F238E27FC236}">
                  <a16:creationId xmlns:a16="http://schemas.microsoft.com/office/drawing/2014/main" id="{F8D16B19-A8D8-4C41-B5A4-D304FE039062}"/>
                </a:ext>
              </a:extLst>
            </p:cNvPr>
            <p:cNvSpPr/>
            <p:nvPr/>
          </p:nvSpPr>
          <p:spPr>
            <a:xfrm>
              <a:off x="10626332" y="5480552"/>
              <a:ext cx="40385" cy="138398"/>
            </a:xfrm>
            <a:custGeom>
              <a:avLst/>
              <a:gdLst>
                <a:gd name="connsiteX0" fmla="*/ 14478 w 40385"/>
                <a:gd name="connsiteY0" fmla="*/ 115538 h 138398"/>
                <a:gd name="connsiteX1" fmla="*/ 40386 w 40385"/>
                <a:gd name="connsiteY1" fmla="*/ 138398 h 138398"/>
                <a:gd name="connsiteX2" fmla="*/ 0 w 40385"/>
                <a:gd name="connsiteY2" fmla="*/ 0 h 13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5" h="138398">
                  <a:moveTo>
                    <a:pt x="14478" y="115538"/>
                  </a:moveTo>
                  <a:lnTo>
                    <a:pt x="40386" y="138398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6" name="Полилиния: фигура 335">
              <a:extLst>
                <a:ext uri="{FF2B5EF4-FFF2-40B4-BE49-F238E27FC236}">
                  <a16:creationId xmlns:a16="http://schemas.microsoft.com/office/drawing/2014/main" id="{CEB4997C-A9A9-4B19-8CE2-FD415A5970D8}"/>
                </a:ext>
              </a:extLst>
            </p:cNvPr>
            <p:cNvSpPr/>
            <p:nvPr/>
          </p:nvSpPr>
          <p:spPr>
            <a:xfrm>
              <a:off x="10336010" y="5496745"/>
              <a:ext cx="274224" cy="72390"/>
            </a:xfrm>
            <a:custGeom>
              <a:avLst/>
              <a:gdLst>
                <a:gd name="connsiteX0" fmla="*/ 0 w 274224"/>
                <a:gd name="connsiteY0" fmla="*/ 10382 h 72390"/>
                <a:gd name="connsiteX1" fmla="*/ 192214 w 274224"/>
                <a:gd name="connsiteY1" fmla="*/ 0 h 72390"/>
                <a:gd name="connsiteX2" fmla="*/ 274225 w 274224"/>
                <a:gd name="connsiteY2" fmla="*/ 7239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224" h="72390">
                  <a:moveTo>
                    <a:pt x="0" y="10382"/>
                  </a:moveTo>
                  <a:cubicBezTo>
                    <a:pt x="64040" y="21368"/>
                    <a:pt x="129730" y="17820"/>
                    <a:pt x="192214" y="0"/>
                  </a:cubicBezTo>
                  <a:lnTo>
                    <a:pt x="274225" y="72390"/>
                  </a:ln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7" name="Полилиния: фигура 336">
              <a:extLst>
                <a:ext uri="{FF2B5EF4-FFF2-40B4-BE49-F238E27FC236}">
                  <a16:creationId xmlns:a16="http://schemas.microsoft.com/office/drawing/2014/main" id="{F889AD32-7214-4EF7-8F3B-1603FDC021A8}"/>
                </a:ext>
              </a:extLst>
            </p:cNvPr>
            <p:cNvSpPr/>
            <p:nvPr/>
          </p:nvSpPr>
          <p:spPr>
            <a:xfrm>
              <a:off x="10236188" y="5477599"/>
              <a:ext cx="49910" cy="18002"/>
            </a:xfrm>
            <a:custGeom>
              <a:avLst/>
              <a:gdLst>
                <a:gd name="connsiteX0" fmla="*/ 0 w 49910"/>
                <a:gd name="connsiteY0" fmla="*/ 0 h 18002"/>
                <a:gd name="connsiteX1" fmla="*/ 49911 w 49910"/>
                <a:gd name="connsiteY1" fmla="*/ 18002 h 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910" h="18002">
                  <a:moveTo>
                    <a:pt x="0" y="0"/>
                  </a:moveTo>
                  <a:cubicBezTo>
                    <a:pt x="16257" y="7005"/>
                    <a:pt x="32925" y="13017"/>
                    <a:pt x="49911" y="18002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8" name="Полилиния: фигура 337">
              <a:extLst>
                <a:ext uri="{FF2B5EF4-FFF2-40B4-BE49-F238E27FC236}">
                  <a16:creationId xmlns:a16="http://schemas.microsoft.com/office/drawing/2014/main" id="{6DD0B855-4C45-4DDE-A3D9-FF9E97DDA180}"/>
                </a:ext>
              </a:extLst>
            </p:cNvPr>
            <p:cNvSpPr/>
            <p:nvPr/>
          </p:nvSpPr>
          <p:spPr>
            <a:xfrm>
              <a:off x="10187429" y="4866380"/>
              <a:ext cx="438220" cy="435053"/>
            </a:xfrm>
            <a:custGeom>
              <a:avLst/>
              <a:gdLst>
                <a:gd name="connsiteX0" fmla="*/ 256023 w 438220"/>
                <a:gd name="connsiteY0" fmla="*/ 0 h 435053"/>
                <a:gd name="connsiteX1" fmla="*/ 435053 w 438220"/>
                <a:gd name="connsiteY1" fmla="*/ 252856 h 435053"/>
                <a:gd name="connsiteX2" fmla="*/ 182198 w 438220"/>
                <a:gd name="connsiteY2" fmla="*/ 431886 h 435053"/>
                <a:gd name="connsiteX3" fmla="*/ 3167 w 438220"/>
                <a:gd name="connsiteY3" fmla="*/ 179030 h 435053"/>
                <a:gd name="connsiteX4" fmla="*/ 178489 w 438220"/>
                <a:gd name="connsiteY4" fmla="*/ 667 h 43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220" h="435053">
                  <a:moveTo>
                    <a:pt x="256023" y="0"/>
                  </a:moveTo>
                  <a:cubicBezTo>
                    <a:pt x="375285" y="20386"/>
                    <a:pt x="455440" y="133594"/>
                    <a:pt x="435053" y="252856"/>
                  </a:cubicBezTo>
                  <a:cubicBezTo>
                    <a:pt x="414667" y="372117"/>
                    <a:pt x="301460" y="452272"/>
                    <a:pt x="182198" y="431886"/>
                  </a:cubicBezTo>
                  <a:cubicBezTo>
                    <a:pt x="62936" y="411500"/>
                    <a:pt x="-17219" y="298292"/>
                    <a:pt x="3167" y="179030"/>
                  </a:cubicBezTo>
                  <a:cubicBezTo>
                    <a:pt x="18594" y="88781"/>
                    <a:pt x="88519" y="17644"/>
                    <a:pt x="178489" y="667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9" name="Полилиния: фигура 338">
              <a:extLst>
                <a:ext uri="{FF2B5EF4-FFF2-40B4-BE49-F238E27FC236}">
                  <a16:creationId xmlns:a16="http://schemas.microsoft.com/office/drawing/2014/main" id="{52B69ADA-2CB9-4DC4-A928-587D64C1A3AC}"/>
                </a:ext>
              </a:extLst>
            </p:cNvPr>
            <p:cNvSpPr/>
            <p:nvPr/>
          </p:nvSpPr>
          <p:spPr>
            <a:xfrm>
              <a:off x="10163943" y="5041640"/>
              <a:ext cx="201975" cy="279939"/>
            </a:xfrm>
            <a:custGeom>
              <a:avLst/>
              <a:gdLst>
                <a:gd name="connsiteX0" fmla="*/ 201975 w 201975"/>
                <a:gd name="connsiteY0" fmla="*/ 279940 h 279939"/>
                <a:gd name="connsiteX1" fmla="*/ 3474 w 201975"/>
                <a:gd name="connsiteY1" fmla="*/ 0 h 2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1975" h="279939">
                  <a:moveTo>
                    <a:pt x="201975" y="279940"/>
                  </a:moveTo>
                  <a:cubicBezTo>
                    <a:pt x="69869" y="257433"/>
                    <a:pt x="-18994" y="132113"/>
                    <a:pt x="3474" y="0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0" name="Полилиния: фигура 339">
              <a:extLst>
                <a:ext uri="{FF2B5EF4-FFF2-40B4-BE49-F238E27FC236}">
                  <a16:creationId xmlns:a16="http://schemas.microsoft.com/office/drawing/2014/main" id="{8617230A-41FE-48B5-AD84-532EE5854CF7}"/>
                </a:ext>
              </a:extLst>
            </p:cNvPr>
            <p:cNvSpPr/>
            <p:nvPr/>
          </p:nvSpPr>
          <p:spPr>
            <a:xfrm>
              <a:off x="10441642" y="5164799"/>
              <a:ext cx="193262" cy="157733"/>
            </a:xfrm>
            <a:custGeom>
              <a:avLst/>
              <a:gdLst>
                <a:gd name="connsiteX0" fmla="*/ 193262 w 193262"/>
                <a:gd name="connsiteY0" fmla="*/ 0 h 157733"/>
                <a:gd name="connsiteX1" fmla="*/ 0 w 193262"/>
                <a:gd name="connsiteY1" fmla="*/ 157734 h 1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62" h="157733">
                  <a:moveTo>
                    <a:pt x="193262" y="0"/>
                  </a:moveTo>
                  <a:cubicBezTo>
                    <a:pt x="162825" y="84171"/>
                    <a:pt x="88563" y="144781"/>
                    <a:pt x="0" y="157734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1" name="Полилиния: фигура 340">
              <a:extLst>
                <a:ext uri="{FF2B5EF4-FFF2-40B4-BE49-F238E27FC236}">
                  <a16:creationId xmlns:a16="http://schemas.microsoft.com/office/drawing/2014/main" id="{79FB1C17-D73F-4AB8-A2C8-9CB6ADD3A042}"/>
                </a:ext>
              </a:extLst>
            </p:cNvPr>
            <p:cNvSpPr/>
            <p:nvPr/>
          </p:nvSpPr>
          <p:spPr>
            <a:xfrm>
              <a:off x="10186086" y="4839710"/>
              <a:ext cx="463209" cy="283368"/>
            </a:xfrm>
            <a:custGeom>
              <a:avLst/>
              <a:gdLst>
                <a:gd name="connsiteX0" fmla="*/ 0 w 463209"/>
                <a:gd name="connsiteY0" fmla="*/ 141351 h 283368"/>
                <a:gd name="connsiteX1" fmla="*/ 321902 w 463209"/>
                <a:gd name="connsiteY1" fmla="*/ 22259 h 283368"/>
                <a:gd name="connsiteX2" fmla="*/ 459772 w 463209"/>
                <a:gd name="connsiteY2" fmla="*/ 283369 h 28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3209" h="283368">
                  <a:moveTo>
                    <a:pt x="0" y="141351"/>
                  </a:moveTo>
                  <a:cubicBezTo>
                    <a:pt x="56004" y="19574"/>
                    <a:pt x="200125" y="-33746"/>
                    <a:pt x="321902" y="22259"/>
                  </a:cubicBezTo>
                  <a:cubicBezTo>
                    <a:pt x="421608" y="68113"/>
                    <a:pt x="478137" y="175171"/>
                    <a:pt x="459772" y="283369"/>
                  </a:cubicBezTo>
                </a:path>
              </a:pathLst>
            </a:custGeom>
            <a:noFill/>
            <a:ln w="9525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2" name="Полилиния: фигура 341">
              <a:extLst>
                <a:ext uri="{FF2B5EF4-FFF2-40B4-BE49-F238E27FC236}">
                  <a16:creationId xmlns:a16="http://schemas.microsoft.com/office/drawing/2014/main" id="{F6886597-316A-47AE-A2D5-545B51016A5B}"/>
                </a:ext>
              </a:extLst>
            </p:cNvPr>
            <p:cNvSpPr/>
            <p:nvPr/>
          </p:nvSpPr>
          <p:spPr>
            <a:xfrm>
              <a:off x="10552323" y="4991920"/>
              <a:ext cx="2762" cy="2952"/>
            </a:xfrm>
            <a:custGeom>
              <a:avLst/>
              <a:gdLst>
                <a:gd name="connsiteX0" fmla="*/ 0 w 2762"/>
                <a:gd name="connsiteY0" fmla="*/ 2953 h 2952"/>
                <a:gd name="connsiteX1" fmla="*/ 2762 w 2762"/>
                <a:gd name="connsiteY1" fmla="*/ 0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62" h="2952">
                  <a:moveTo>
                    <a:pt x="0" y="2953"/>
                  </a:moveTo>
                  <a:lnTo>
                    <a:pt x="2762" y="0"/>
                  </a:lnTo>
                </a:path>
              </a:pathLst>
            </a:custGeom>
            <a:ln w="1905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3" name="Полилиния: фигура 342">
              <a:extLst>
                <a:ext uri="{FF2B5EF4-FFF2-40B4-BE49-F238E27FC236}">
                  <a16:creationId xmlns:a16="http://schemas.microsoft.com/office/drawing/2014/main" id="{75C95821-1926-4774-87A3-21684EC420ED}"/>
                </a:ext>
              </a:extLst>
            </p:cNvPr>
            <p:cNvSpPr/>
            <p:nvPr/>
          </p:nvSpPr>
          <p:spPr>
            <a:xfrm>
              <a:off x="10513461" y="5015923"/>
              <a:ext cx="19335" cy="20859"/>
            </a:xfrm>
            <a:custGeom>
              <a:avLst/>
              <a:gdLst>
                <a:gd name="connsiteX0" fmla="*/ 0 w 19335"/>
                <a:gd name="connsiteY0" fmla="*/ 20860 h 20859"/>
                <a:gd name="connsiteX1" fmla="*/ 19336 w 19335"/>
                <a:gd name="connsiteY1" fmla="*/ 0 h 2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" h="20859">
                  <a:moveTo>
                    <a:pt x="0" y="20860"/>
                  </a:moveTo>
                  <a:lnTo>
                    <a:pt x="19336" y="0"/>
                  </a:lnTo>
                </a:path>
              </a:pathLst>
            </a:custGeom>
            <a:ln w="1905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4" name="Полилиния: фигура 343">
              <a:extLst>
                <a:ext uri="{FF2B5EF4-FFF2-40B4-BE49-F238E27FC236}">
                  <a16:creationId xmlns:a16="http://schemas.microsoft.com/office/drawing/2014/main" id="{FFAB901D-76E1-4E21-8C76-4B6E3A10CEF8}"/>
                </a:ext>
              </a:extLst>
            </p:cNvPr>
            <p:cNvSpPr/>
            <p:nvPr/>
          </p:nvSpPr>
          <p:spPr>
            <a:xfrm>
              <a:off x="10276193" y="5055071"/>
              <a:ext cx="220313" cy="136683"/>
            </a:xfrm>
            <a:custGeom>
              <a:avLst/>
              <a:gdLst>
                <a:gd name="connsiteX0" fmla="*/ 0 w 220313"/>
                <a:gd name="connsiteY0" fmla="*/ 12478 h 136683"/>
                <a:gd name="connsiteX1" fmla="*/ 93440 w 220313"/>
                <a:gd name="connsiteY1" fmla="*/ 136684 h 136683"/>
                <a:gd name="connsiteX2" fmla="*/ 220313 w 220313"/>
                <a:gd name="connsiteY2" fmla="*/ 0 h 13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313" h="136683">
                  <a:moveTo>
                    <a:pt x="0" y="12478"/>
                  </a:moveTo>
                  <a:lnTo>
                    <a:pt x="93440" y="136684"/>
                  </a:lnTo>
                  <a:lnTo>
                    <a:pt x="220313" y="0"/>
                  </a:lnTo>
                </a:path>
              </a:pathLst>
            </a:custGeom>
            <a:noFill/>
            <a:ln w="1905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" name="Текст 4">
            <a:extLst>
              <a:ext uri="{FF2B5EF4-FFF2-40B4-BE49-F238E27FC236}">
                <a16:creationId xmlns:a16="http://schemas.microsoft.com/office/drawing/2014/main" id="{8CC89F65-38E9-4E49-9101-553FF9AACC0D}"/>
              </a:ext>
            </a:extLst>
          </p:cNvPr>
          <p:cNvSpPr txBox="1">
            <a:spLocks/>
          </p:cNvSpPr>
          <p:nvPr/>
        </p:nvSpPr>
        <p:spPr>
          <a:xfrm>
            <a:off x="399508" y="4891388"/>
            <a:ext cx="5739893" cy="884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Montserrat" panose="00000500000000000000" pitchFamily="2" charset="-52"/>
              </a:rPr>
              <a:t>Патентовед </a:t>
            </a:r>
          </a:p>
          <a:p>
            <a:r>
              <a:rPr lang="ru-RU" sz="2000" dirty="0">
                <a:latin typeface="Montserrat SemiBold" panose="00000700000000000000" pitchFamily="2" charset="-52"/>
              </a:rPr>
              <a:t>Кияшко Дарья</a:t>
            </a:r>
            <a:r>
              <a:rPr lang="en-US" sz="2000" dirty="0">
                <a:latin typeface="Montserrat SemiBold" panose="00000700000000000000" pitchFamily="2" charset="-52"/>
              </a:rPr>
              <a:t> </a:t>
            </a:r>
            <a:r>
              <a:rPr lang="ru-RU" sz="2000" dirty="0">
                <a:latin typeface="Montserrat SemiBold" panose="00000700000000000000" pitchFamily="2" charset="-52"/>
              </a:rPr>
              <a:t>Михайловна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535EF4C-5E48-4EAD-A924-EE223D554EC2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A507E2-2961-496A-8230-E783B7AF4E60}"/>
              </a:ext>
            </a:extLst>
          </p:cNvPr>
          <p:cNvSpPr txBox="1">
            <a:spLocks/>
          </p:cNvSpPr>
          <p:nvPr/>
        </p:nvSpPr>
        <p:spPr>
          <a:xfrm>
            <a:off x="387933" y="1069639"/>
            <a:ext cx="7576067" cy="1457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>
                <a:latin typeface="Montserrat ExtraBold" panose="00000900000000000000" pitchFamily="2" charset="-52"/>
              </a:rPr>
              <a:t>Интеллектуальная собственность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21AF4685-BC33-4467-81B4-82733F139980}"/>
              </a:ext>
            </a:extLst>
          </p:cNvPr>
          <p:cNvSpPr/>
          <p:nvPr/>
        </p:nvSpPr>
        <p:spPr>
          <a:xfrm>
            <a:off x="3786150" y="2"/>
            <a:ext cx="8405850" cy="974739"/>
          </a:xfrm>
          <a:custGeom>
            <a:avLst/>
            <a:gdLst>
              <a:gd name="connsiteX0" fmla="*/ 0 w 8405850"/>
              <a:gd name="connsiteY0" fmla="*/ 0 h 974739"/>
              <a:gd name="connsiteX1" fmla="*/ 8405850 w 8405850"/>
              <a:gd name="connsiteY1" fmla="*/ 0 h 974739"/>
              <a:gd name="connsiteX2" fmla="*/ 8405850 w 8405850"/>
              <a:gd name="connsiteY2" fmla="*/ 677970 h 974739"/>
              <a:gd name="connsiteX3" fmla="*/ 8336116 w 8405850"/>
              <a:gd name="connsiteY3" fmla="*/ 696521 h 974739"/>
              <a:gd name="connsiteX4" fmla="*/ 7796250 w 8405850"/>
              <a:gd name="connsiteY4" fmla="*/ 838199 h 974739"/>
              <a:gd name="connsiteX5" fmla="*/ 5662650 w 8405850"/>
              <a:gd name="connsiteY5" fmla="*/ 883919 h 974739"/>
              <a:gd name="connsiteX6" fmla="*/ 3940531 w 8405850"/>
              <a:gd name="connsiteY6" fmla="*/ 304799 h 974739"/>
              <a:gd name="connsiteX7" fmla="*/ 187744 w 8405850"/>
              <a:gd name="connsiteY7" fmla="*/ 13014 h 97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5850" h="974739">
                <a:moveTo>
                  <a:pt x="0" y="0"/>
                </a:moveTo>
                <a:lnTo>
                  <a:pt x="8405850" y="0"/>
                </a:lnTo>
                <a:lnTo>
                  <a:pt x="8405850" y="677970"/>
                </a:lnTo>
                <a:lnTo>
                  <a:pt x="8336116" y="696521"/>
                </a:lnTo>
                <a:cubicBezTo>
                  <a:pt x="8111617" y="755959"/>
                  <a:pt x="7922059" y="804862"/>
                  <a:pt x="7796250" y="838199"/>
                </a:cubicBezTo>
                <a:cubicBezTo>
                  <a:pt x="6991070" y="1051559"/>
                  <a:pt x="6305270" y="972819"/>
                  <a:pt x="5662650" y="883919"/>
                </a:cubicBezTo>
                <a:cubicBezTo>
                  <a:pt x="5020030" y="795019"/>
                  <a:pt x="5114010" y="485139"/>
                  <a:pt x="3940531" y="304799"/>
                </a:cubicBezTo>
                <a:cubicBezTo>
                  <a:pt x="3317119" y="208994"/>
                  <a:pt x="1546739" y="106019"/>
                  <a:pt x="187744" y="13014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5C700DCA-9A09-43AD-B4A5-9074F3E891CF}"/>
              </a:ext>
            </a:extLst>
          </p:cNvPr>
          <p:cNvSpPr/>
          <p:nvPr/>
        </p:nvSpPr>
        <p:spPr>
          <a:xfrm>
            <a:off x="0" y="5689274"/>
            <a:ext cx="12191999" cy="1168726"/>
          </a:xfrm>
          <a:custGeom>
            <a:avLst/>
            <a:gdLst>
              <a:gd name="connsiteX0" fmla="*/ 10440622 w 12191999"/>
              <a:gd name="connsiteY0" fmla="*/ 1484 h 1168726"/>
              <a:gd name="connsiteX1" fmla="*/ 12173190 w 12191999"/>
              <a:gd name="connsiteY1" fmla="*/ 231721 h 1168726"/>
              <a:gd name="connsiteX2" fmla="*/ 12191999 w 12191999"/>
              <a:gd name="connsiteY2" fmla="*/ 236331 h 1168726"/>
              <a:gd name="connsiteX3" fmla="*/ 12191999 w 12191999"/>
              <a:gd name="connsiteY3" fmla="*/ 1168726 h 1168726"/>
              <a:gd name="connsiteX4" fmla="*/ 0 w 12191999"/>
              <a:gd name="connsiteY4" fmla="*/ 1168726 h 1168726"/>
              <a:gd name="connsiteX5" fmla="*/ 0 w 12191999"/>
              <a:gd name="connsiteY5" fmla="*/ 965189 h 1168726"/>
              <a:gd name="connsiteX6" fmla="*/ 98301 w 12191999"/>
              <a:gd name="connsiteY6" fmla="*/ 932339 h 1168726"/>
              <a:gd name="connsiteX7" fmla="*/ 2485342 w 12191999"/>
              <a:gd name="connsiteY7" fmla="*/ 316444 h 1168726"/>
              <a:gd name="connsiteX8" fmla="*/ 5198062 w 12191999"/>
              <a:gd name="connsiteY8" fmla="*/ 692364 h 1168726"/>
              <a:gd name="connsiteX9" fmla="*/ 10440622 w 12191999"/>
              <a:gd name="connsiteY9" fmla="*/ 1484 h 11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1168726">
                <a:moveTo>
                  <a:pt x="10440622" y="1484"/>
                </a:moveTo>
                <a:cubicBezTo>
                  <a:pt x="11008947" y="15454"/>
                  <a:pt x="11611562" y="107291"/>
                  <a:pt x="12173190" y="231721"/>
                </a:cubicBezTo>
                <a:lnTo>
                  <a:pt x="12191999" y="236331"/>
                </a:lnTo>
                <a:lnTo>
                  <a:pt x="12191999" y="1168726"/>
                </a:lnTo>
                <a:lnTo>
                  <a:pt x="0" y="1168726"/>
                </a:lnTo>
                <a:lnTo>
                  <a:pt x="0" y="965189"/>
                </a:lnTo>
                <a:lnTo>
                  <a:pt x="98301" y="932339"/>
                </a:lnTo>
                <a:cubicBezTo>
                  <a:pt x="820948" y="691525"/>
                  <a:pt x="1813618" y="372324"/>
                  <a:pt x="2485342" y="316444"/>
                </a:cubicBezTo>
                <a:cubicBezTo>
                  <a:pt x="3462395" y="235164"/>
                  <a:pt x="3872183" y="744857"/>
                  <a:pt x="5198062" y="692364"/>
                </a:cubicBezTo>
                <a:cubicBezTo>
                  <a:pt x="6523942" y="639871"/>
                  <a:pt x="8925089" y="-35769"/>
                  <a:pt x="10440622" y="1484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56B60C83-C777-4C6A-BE23-CF1296AA8DF6}"/>
              </a:ext>
            </a:extLst>
          </p:cNvPr>
          <p:cNvSpPr txBox="1">
            <a:spLocks/>
          </p:cNvSpPr>
          <p:nvPr/>
        </p:nvSpPr>
        <p:spPr>
          <a:xfrm>
            <a:off x="399508" y="2918586"/>
            <a:ext cx="7902802" cy="673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Montserrat SemiBold" panose="00000700000000000000" pitchFamily="2" charset="-52"/>
              </a:rPr>
              <a:t>Регистрация товарного знака в России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4DBEE4B5-F2C3-42EB-BACF-366DD1DE981E}"/>
              </a:ext>
            </a:extLst>
          </p:cNvPr>
          <p:cNvSpPr txBox="1">
            <a:spLocks/>
          </p:cNvSpPr>
          <p:nvPr/>
        </p:nvSpPr>
        <p:spPr>
          <a:xfrm>
            <a:off x="399508" y="3383761"/>
            <a:ext cx="6238125" cy="586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Montserrat SemiBold" panose="00000700000000000000" pitchFamily="2" charset="-52"/>
              </a:rPr>
              <a:t>Международная регистрация</a:t>
            </a:r>
            <a:endParaRPr lang="ru-RU" sz="18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628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A8545-AFB7-44F1-B933-91E0BB04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" y="1217871"/>
            <a:ext cx="11336332" cy="5687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61813-03C5-445A-A4D6-2B1E6B22FFA7}"/>
              </a:ext>
            </a:extLst>
          </p:cNvPr>
          <p:cNvSpPr txBox="1"/>
          <p:nvPr/>
        </p:nvSpPr>
        <p:spPr>
          <a:xfrm>
            <a:off x="403274" y="303530"/>
            <a:ext cx="114229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Верное решение для защиты товарного знака это  государственная регистрация в Роспатенте (ФИПС)</a:t>
            </a:r>
          </a:p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32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84C700-1DD5-4A95-99A7-1F11E6306550}"/>
              </a:ext>
            </a:extLst>
          </p:cNvPr>
          <p:cNvSpPr txBox="1"/>
          <p:nvPr/>
        </p:nvSpPr>
        <p:spPr>
          <a:xfrm>
            <a:off x="409258" y="304165"/>
            <a:ext cx="9969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Регистрация - Защита интеллектуальной собственности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14DA2-2C28-4A76-BA06-BDC8D146B1B3}"/>
              </a:ext>
            </a:extLst>
          </p:cNvPr>
          <p:cNvSpPr txBox="1"/>
          <p:nvPr/>
        </p:nvSpPr>
        <p:spPr>
          <a:xfrm>
            <a:off x="439738" y="1571387"/>
            <a:ext cx="10550966" cy="3050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Правообладатель имеет право </a:t>
            </a:r>
            <a:r>
              <a:rPr lang="ru-RU" u="sng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дать в право пользования 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другому лицу свой товарный знак на материальной основе.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Правообладатель может </a:t>
            </a:r>
            <a:r>
              <a:rPr lang="ru-RU" u="sng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запретить использовать 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тождественный товарный знак или схожий до степени смешения.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Правообладатель может </a:t>
            </a:r>
            <a:r>
              <a:rPr lang="ru-RU" u="sng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взыскать штраф 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(компенсацию) за нарушение исключительного права при использовании товарного знака тождественного или сходного обозначения в судебном порядке от 10.000 рублей до 5.000.000 рублей.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u="sng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Продлевать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товарный знак неограниченное кол-во раз. (1 раз в 10 лет)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826EB-F0CD-4F99-BE01-B0CAC6BA683E}"/>
              </a:ext>
            </a:extLst>
          </p:cNvPr>
          <p:cNvSpPr txBox="1"/>
          <p:nvPr/>
        </p:nvSpPr>
        <p:spPr>
          <a:xfrm>
            <a:off x="3499610" y="5845949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  <a:cs typeface="Times New Roman" panose="02020603050405020304" pitchFamily="18" charset="0"/>
              </a:rPr>
              <a:t>Если вы не регистрируете товарный знак, то вас могу опередить и все права могу обернуться против Вас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0248E-B7D3-440D-96ED-FC22CC8F9778}"/>
              </a:ext>
            </a:extLst>
          </p:cNvPr>
          <p:cNvSpPr txBox="1"/>
          <p:nvPr/>
        </p:nvSpPr>
        <p:spPr>
          <a:xfrm>
            <a:off x="424498" y="5778375"/>
            <a:ext cx="6096000" cy="719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rgbClr val="287FD8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1515 ГК РФ:</a:t>
            </a:r>
            <a:endParaRPr lang="ru-RU" sz="3200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39F2B81-7134-48BA-9810-34ADE4C6ECB6}"/>
              </a:ext>
            </a:extLst>
          </p:cNvPr>
          <p:cNvSpPr/>
          <p:nvPr/>
        </p:nvSpPr>
        <p:spPr>
          <a:xfrm>
            <a:off x="10797324" y="-844319"/>
            <a:ext cx="4012504" cy="9517520"/>
          </a:xfrm>
          <a:custGeom>
            <a:avLst/>
            <a:gdLst>
              <a:gd name="connsiteX0" fmla="*/ 316153 w 4012504"/>
              <a:gd name="connsiteY0" fmla="*/ 281611 h 9517520"/>
              <a:gd name="connsiteX1" fmla="*/ 269261 w 4012504"/>
              <a:gd name="connsiteY1" fmla="*/ 305057 h 9517520"/>
              <a:gd name="connsiteX2" fmla="*/ 11353 w 4012504"/>
              <a:gd name="connsiteY2" fmla="*/ 1993181 h 9517520"/>
              <a:gd name="connsiteX3" fmla="*/ 691291 w 4012504"/>
              <a:gd name="connsiteY3" fmla="*/ 4970842 h 9517520"/>
              <a:gd name="connsiteX4" fmla="*/ 386491 w 4012504"/>
              <a:gd name="connsiteY4" fmla="*/ 7034104 h 9517520"/>
              <a:gd name="connsiteX5" fmla="*/ 597507 w 4012504"/>
              <a:gd name="connsiteY5" fmla="*/ 9073919 h 9517520"/>
              <a:gd name="connsiteX6" fmla="*/ 2989014 w 4012504"/>
              <a:gd name="connsiteY6" fmla="*/ 8698781 h 9517520"/>
              <a:gd name="connsiteX7" fmla="*/ 3879968 w 4012504"/>
              <a:gd name="connsiteY7" fmla="*/ 750534 h 9517520"/>
              <a:gd name="connsiteX8" fmla="*/ 316153 w 4012504"/>
              <a:gd name="connsiteY8" fmla="*/ 281611 h 95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2504" h="9517520">
                <a:moveTo>
                  <a:pt x="316153" y="281611"/>
                </a:moveTo>
                <a:cubicBezTo>
                  <a:pt x="-285632" y="207365"/>
                  <a:pt x="320061" y="19795"/>
                  <a:pt x="269261" y="305057"/>
                </a:cubicBezTo>
                <a:cubicBezTo>
                  <a:pt x="218461" y="590319"/>
                  <a:pt x="-58985" y="1215550"/>
                  <a:pt x="11353" y="1993181"/>
                </a:cubicBezTo>
                <a:cubicBezTo>
                  <a:pt x="81691" y="2770812"/>
                  <a:pt x="628768" y="4130688"/>
                  <a:pt x="691291" y="4970842"/>
                </a:cubicBezTo>
                <a:cubicBezTo>
                  <a:pt x="753814" y="5810996"/>
                  <a:pt x="402122" y="6350258"/>
                  <a:pt x="386491" y="7034104"/>
                </a:cubicBezTo>
                <a:cubicBezTo>
                  <a:pt x="370860" y="7717950"/>
                  <a:pt x="163753" y="8796473"/>
                  <a:pt x="597507" y="9073919"/>
                </a:cubicBezTo>
                <a:cubicBezTo>
                  <a:pt x="1031261" y="9351365"/>
                  <a:pt x="2441937" y="10086012"/>
                  <a:pt x="2989014" y="8698781"/>
                </a:cubicBezTo>
                <a:cubicBezTo>
                  <a:pt x="3536091" y="7311550"/>
                  <a:pt x="4329352" y="2153396"/>
                  <a:pt x="3879968" y="750534"/>
                </a:cubicBezTo>
                <a:cubicBezTo>
                  <a:pt x="3430584" y="-652328"/>
                  <a:pt x="917938" y="355857"/>
                  <a:pt x="316153" y="281611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31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D4F83-07A4-4BCD-992A-1E109197AF92}"/>
              </a:ext>
            </a:extLst>
          </p:cNvPr>
          <p:cNvSpPr txBox="1"/>
          <p:nvPr/>
        </p:nvSpPr>
        <p:spPr>
          <a:xfrm>
            <a:off x="424797" y="287341"/>
            <a:ext cx="10899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Дополнительные права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ACAC6-34AC-4DAD-9325-C30883BC7DED}"/>
              </a:ext>
            </a:extLst>
          </p:cNvPr>
          <p:cNvSpPr txBox="1"/>
          <p:nvPr/>
        </p:nvSpPr>
        <p:spPr>
          <a:xfrm>
            <a:off x="440037" y="1381921"/>
            <a:ext cx="1089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1. Отчуждение товарного знака (продажа).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FD51B-B570-4FB9-959E-96B486D04C8C}"/>
              </a:ext>
            </a:extLst>
          </p:cNvPr>
          <p:cNvSpPr txBox="1"/>
          <p:nvPr/>
        </p:nvSpPr>
        <p:spPr>
          <a:xfrm>
            <a:off x="440037" y="2749213"/>
            <a:ext cx="1172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3. Регистрировать лицензионный договор или договор концессии.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E2A73-82C4-4B9E-8468-BED813A86A8C}"/>
              </a:ext>
            </a:extLst>
          </p:cNvPr>
          <p:cNvSpPr txBox="1"/>
          <p:nvPr/>
        </p:nvSpPr>
        <p:spPr>
          <a:xfrm>
            <a:off x="440037" y="2065567"/>
            <a:ext cx="1089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2. Внесение изменений в товарный знак.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39F4A-F1A5-409B-93DD-092056FDD02E}"/>
              </a:ext>
            </a:extLst>
          </p:cNvPr>
          <p:cNvSpPr txBox="1"/>
          <p:nvPr/>
        </p:nvSpPr>
        <p:spPr>
          <a:xfrm>
            <a:off x="440037" y="3432858"/>
            <a:ext cx="1089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4. Передавать по наследству интеллектуальную собственность.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C3E777A4-865D-467E-B667-84BC1B869798}"/>
              </a:ext>
            </a:extLst>
          </p:cNvPr>
          <p:cNvSpPr/>
          <p:nvPr/>
        </p:nvSpPr>
        <p:spPr>
          <a:xfrm>
            <a:off x="7528938" y="-1486386"/>
            <a:ext cx="6287215" cy="4451490"/>
          </a:xfrm>
          <a:custGeom>
            <a:avLst/>
            <a:gdLst>
              <a:gd name="connsiteX0" fmla="*/ 137954 w 6287215"/>
              <a:gd name="connsiteY0" fmla="*/ 806448 h 4451490"/>
              <a:gd name="connsiteX1" fmla="*/ 1779185 w 6287215"/>
              <a:gd name="connsiteY1" fmla="*/ 2095986 h 4451490"/>
              <a:gd name="connsiteX2" fmla="*/ 1826077 w 6287215"/>
              <a:gd name="connsiteY2" fmla="*/ 3197956 h 4451490"/>
              <a:gd name="connsiteX3" fmla="*/ 3631431 w 6287215"/>
              <a:gd name="connsiteY3" fmla="*/ 3385525 h 4451490"/>
              <a:gd name="connsiteX4" fmla="*/ 5624354 w 6287215"/>
              <a:gd name="connsiteY4" fmla="*/ 4323371 h 4451490"/>
              <a:gd name="connsiteX5" fmla="*/ 5858816 w 6287215"/>
              <a:gd name="connsiteY5" fmla="*/ 196848 h 4451490"/>
              <a:gd name="connsiteX6" fmla="*/ 137954 w 6287215"/>
              <a:gd name="connsiteY6" fmla="*/ 806448 h 445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7215" h="4451490">
                <a:moveTo>
                  <a:pt x="137954" y="806448"/>
                </a:moveTo>
                <a:cubicBezTo>
                  <a:pt x="-541985" y="1122971"/>
                  <a:pt x="1497831" y="1697401"/>
                  <a:pt x="1779185" y="2095986"/>
                </a:cubicBezTo>
                <a:cubicBezTo>
                  <a:pt x="2060539" y="2494571"/>
                  <a:pt x="1517369" y="2983033"/>
                  <a:pt x="1826077" y="3197956"/>
                </a:cubicBezTo>
                <a:cubicBezTo>
                  <a:pt x="2134785" y="3412879"/>
                  <a:pt x="2998385" y="3197956"/>
                  <a:pt x="3631431" y="3385525"/>
                </a:cubicBezTo>
                <a:cubicBezTo>
                  <a:pt x="4264477" y="3573094"/>
                  <a:pt x="5253123" y="4854817"/>
                  <a:pt x="5624354" y="4323371"/>
                </a:cubicBezTo>
                <a:cubicBezTo>
                  <a:pt x="5995585" y="3791925"/>
                  <a:pt x="6773216" y="783002"/>
                  <a:pt x="5858816" y="196848"/>
                </a:cubicBezTo>
                <a:cubicBezTo>
                  <a:pt x="4944416" y="-389306"/>
                  <a:pt x="817893" y="489925"/>
                  <a:pt x="137954" y="806448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559F06-53BB-4598-8B2C-92F489AC8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8" b="15621"/>
          <a:stretch/>
        </p:blipFill>
        <p:spPr>
          <a:xfrm>
            <a:off x="1" y="4279019"/>
            <a:ext cx="12192000" cy="2578981"/>
          </a:xfrm>
          <a:custGeom>
            <a:avLst/>
            <a:gdLst>
              <a:gd name="connsiteX0" fmla="*/ 2084761 w 12192000"/>
              <a:gd name="connsiteY0" fmla="*/ 1249 h 2578981"/>
              <a:gd name="connsiteX1" fmla="*/ 2532184 w 12192000"/>
              <a:gd name="connsiteY1" fmla="*/ 15055 h 2578981"/>
              <a:gd name="connsiteX2" fmla="*/ 5814645 w 12192000"/>
              <a:gd name="connsiteY2" fmla="*/ 906009 h 2578981"/>
              <a:gd name="connsiteX3" fmla="*/ 9190891 w 12192000"/>
              <a:gd name="connsiteY3" fmla="*/ 179178 h 2578981"/>
              <a:gd name="connsiteX4" fmla="*/ 11462123 w 12192000"/>
              <a:gd name="connsiteY4" fmla="*/ 406542 h 2578981"/>
              <a:gd name="connsiteX5" fmla="*/ 12192000 w 12192000"/>
              <a:gd name="connsiteY5" fmla="*/ 521187 h 2578981"/>
              <a:gd name="connsiteX6" fmla="*/ 12192000 w 12192000"/>
              <a:gd name="connsiteY6" fmla="*/ 2578981 h 2578981"/>
              <a:gd name="connsiteX7" fmla="*/ 0 w 12192000"/>
              <a:gd name="connsiteY7" fmla="*/ 2578981 h 2578981"/>
              <a:gd name="connsiteX8" fmla="*/ 0 w 12192000"/>
              <a:gd name="connsiteY8" fmla="*/ 176265 h 2578981"/>
              <a:gd name="connsiteX9" fmla="*/ 134792 w 12192000"/>
              <a:gd name="connsiteY9" fmla="*/ 146596 h 2578981"/>
              <a:gd name="connsiteX10" fmla="*/ 2084761 w 12192000"/>
              <a:gd name="connsiteY10" fmla="*/ 1249 h 257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578981">
                <a:moveTo>
                  <a:pt x="2084761" y="1249"/>
                </a:moveTo>
                <a:cubicBezTo>
                  <a:pt x="2240817" y="3393"/>
                  <a:pt x="2391019" y="8217"/>
                  <a:pt x="2532184" y="15055"/>
                </a:cubicBezTo>
                <a:cubicBezTo>
                  <a:pt x="3661508" y="69763"/>
                  <a:pt x="4704861" y="878655"/>
                  <a:pt x="5814645" y="906009"/>
                </a:cubicBezTo>
                <a:cubicBezTo>
                  <a:pt x="6924430" y="933363"/>
                  <a:pt x="7670799" y="104932"/>
                  <a:pt x="9190891" y="179178"/>
                </a:cubicBezTo>
                <a:cubicBezTo>
                  <a:pt x="9760926" y="207021"/>
                  <a:pt x="10596927" y="284869"/>
                  <a:pt x="11462123" y="406542"/>
                </a:cubicBezTo>
                <a:lnTo>
                  <a:pt x="12192000" y="521187"/>
                </a:lnTo>
                <a:lnTo>
                  <a:pt x="12192000" y="2578981"/>
                </a:lnTo>
                <a:lnTo>
                  <a:pt x="0" y="2578981"/>
                </a:lnTo>
                <a:lnTo>
                  <a:pt x="0" y="176265"/>
                </a:lnTo>
                <a:lnTo>
                  <a:pt x="134792" y="146596"/>
                </a:lnTo>
                <a:cubicBezTo>
                  <a:pt x="742652" y="26954"/>
                  <a:pt x="1460538" y="-7330"/>
                  <a:pt x="2084761" y="1249"/>
                </a:cubicBezTo>
                <a:close/>
              </a:path>
            </a:pathLst>
          </a:custGeom>
          <a:effectLst>
            <a:outerShdw blurRad="114300" dist="38100" dir="16200000" rotWithShape="0">
              <a:prstClr val="black">
                <a:alpha val="1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07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1E5097DB-5714-4135-9E03-679DA4EB7289}"/>
              </a:ext>
            </a:extLst>
          </p:cNvPr>
          <p:cNvSpPr/>
          <p:nvPr/>
        </p:nvSpPr>
        <p:spPr>
          <a:xfrm>
            <a:off x="-2251602" y="0"/>
            <a:ext cx="16695203" cy="7474908"/>
          </a:xfrm>
          <a:custGeom>
            <a:avLst/>
            <a:gdLst>
              <a:gd name="connsiteX0" fmla="*/ 1660471 w 16695203"/>
              <a:gd name="connsiteY0" fmla="*/ 3655444 h 7474908"/>
              <a:gd name="connsiteX1" fmla="*/ 4786056 w 16695203"/>
              <a:gd name="connsiteY1" fmla="*/ 4719473 h 7474908"/>
              <a:gd name="connsiteX2" fmla="*/ 8643162 w 16695203"/>
              <a:gd name="connsiteY2" fmla="*/ 4071080 h 7474908"/>
              <a:gd name="connsiteX3" fmla="*/ 11253358 w 16695203"/>
              <a:gd name="connsiteY3" fmla="*/ 4071080 h 7474908"/>
              <a:gd name="connsiteX4" fmla="*/ 13248412 w 16695203"/>
              <a:gd name="connsiteY4" fmla="*/ 2558164 h 7474908"/>
              <a:gd name="connsiteX5" fmla="*/ 13514420 w 16695203"/>
              <a:gd name="connsiteY5" fmla="*/ 1494135 h 7474908"/>
              <a:gd name="connsiteX6" fmla="*/ 15575976 w 16695203"/>
              <a:gd name="connsiteY6" fmla="*/ 14469 h 7474908"/>
              <a:gd name="connsiteX7" fmla="*/ 16407249 w 16695203"/>
              <a:gd name="connsiteY7" fmla="*/ 1161626 h 7474908"/>
              <a:gd name="connsiteX8" fmla="*/ 15110463 w 16695203"/>
              <a:gd name="connsiteY8" fmla="*/ 6930659 h 7474908"/>
              <a:gd name="connsiteX9" fmla="*/ 962202 w 16695203"/>
              <a:gd name="connsiteY9" fmla="*/ 6864157 h 7474908"/>
              <a:gd name="connsiteX10" fmla="*/ 1660471 w 16695203"/>
              <a:gd name="connsiteY10" fmla="*/ 3655444 h 747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95203" h="7474908">
                <a:moveTo>
                  <a:pt x="1660471" y="3655444"/>
                </a:moveTo>
                <a:cubicBezTo>
                  <a:pt x="2297780" y="3297997"/>
                  <a:pt x="3622274" y="4650200"/>
                  <a:pt x="4786056" y="4719473"/>
                </a:cubicBezTo>
                <a:cubicBezTo>
                  <a:pt x="5949838" y="4788746"/>
                  <a:pt x="7565278" y="4179145"/>
                  <a:pt x="8643162" y="4071080"/>
                </a:cubicBezTo>
                <a:cubicBezTo>
                  <a:pt x="9721046" y="3963015"/>
                  <a:pt x="10485816" y="4323233"/>
                  <a:pt x="11253358" y="4071080"/>
                </a:cubicBezTo>
                <a:cubicBezTo>
                  <a:pt x="12020900" y="3818927"/>
                  <a:pt x="12871568" y="2987655"/>
                  <a:pt x="13248412" y="2558164"/>
                </a:cubicBezTo>
                <a:cubicBezTo>
                  <a:pt x="13625256" y="2128673"/>
                  <a:pt x="13126493" y="1918084"/>
                  <a:pt x="13514420" y="1494135"/>
                </a:cubicBezTo>
                <a:cubicBezTo>
                  <a:pt x="13902347" y="1070186"/>
                  <a:pt x="15093838" y="69887"/>
                  <a:pt x="15575976" y="14469"/>
                </a:cubicBezTo>
                <a:cubicBezTo>
                  <a:pt x="16058114" y="-40949"/>
                  <a:pt x="16484834" y="8928"/>
                  <a:pt x="16407249" y="1161626"/>
                </a:cubicBezTo>
                <a:cubicBezTo>
                  <a:pt x="16329664" y="2314324"/>
                  <a:pt x="17684638" y="5980237"/>
                  <a:pt x="15110463" y="6930659"/>
                </a:cubicBezTo>
                <a:cubicBezTo>
                  <a:pt x="12536289" y="7881081"/>
                  <a:pt x="3209409" y="7407255"/>
                  <a:pt x="962202" y="6864157"/>
                </a:cubicBezTo>
                <a:cubicBezTo>
                  <a:pt x="-1285005" y="6321059"/>
                  <a:pt x="1023162" y="4012891"/>
                  <a:pt x="1660471" y="3655444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9CB6A0E-B3D9-4586-8C2A-578090BACE2C}"/>
              </a:ext>
            </a:extLst>
          </p:cNvPr>
          <p:cNvGrpSpPr/>
          <p:nvPr/>
        </p:nvGrpSpPr>
        <p:grpSpPr>
          <a:xfrm>
            <a:off x="3510408" y="3185160"/>
            <a:ext cx="7770343" cy="3564775"/>
            <a:chOff x="3385337" y="2948088"/>
            <a:chExt cx="7732042" cy="3786607"/>
          </a:xfrm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1CA4B118-4250-4CB6-BCB2-B181C3EC0D73}"/>
                </a:ext>
              </a:extLst>
            </p:cNvPr>
            <p:cNvSpPr/>
            <p:nvPr/>
          </p:nvSpPr>
          <p:spPr>
            <a:xfrm>
              <a:off x="3541222" y="3042461"/>
              <a:ext cx="7431578" cy="3574472"/>
            </a:xfrm>
            <a:prstGeom prst="roundRect">
              <a:avLst>
                <a:gd name="adj" fmla="val 969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D69FF5A-D274-4599-A7F5-2D5215B6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358054" y="975371"/>
              <a:ext cx="3786607" cy="773204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675D64-5A83-455E-B4CD-00BDCB2DAFF1}"/>
              </a:ext>
            </a:extLst>
          </p:cNvPr>
          <p:cNvSpPr txBox="1"/>
          <p:nvPr/>
        </p:nvSpPr>
        <p:spPr>
          <a:xfrm>
            <a:off x="415753" y="1142999"/>
            <a:ext cx="8484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Документ свидетельство на товарный знак выдается сроком на 10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D92CD9-D3D9-4377-BCE5-9C6418F75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60" y="3470777"/>
            <a:ext cx="6820640" cy="26760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B4317EC4-58EB-474E-BA03-D16B1A2021C1}"/>
                  </a:ext>
                </a:extLst>
              </p14:cNvPr>
              <p14:cNvContentPartPr/>
              <p14:nvPr/>
            </p14:nvContentPartPr>
            <p14:xfrm>
              <a:off x="3315627" y="2264467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B4317EC4-58EB-474E-BA03-D16B1A2021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6627" y="22554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1EEE655E-2022-41BD-93D6-90079331E88E}"/>
                  </a:ext>
                </a:extLst>
              </p14:cNvPr>
              <p14:cNvContentPartPr/>
              <p14:nvPr/>
            </p14:nvContentPartPr>
            <p14:xfrm>
              <a:off x="3985260" y="5668136"/>
              <a:ext cx="500634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1EEE655E-2022-41BD-93D6-90079331E8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6260" y="5659136"/>
                <a:ext cx="502398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37A3EF4-E167-40AE-909C-AAD44754387B}"/>
                  </a:ext>
                </a:extLst>
              </p14:cNvPr>
              <p14:cNvContentPartPr/>
              <p14:nvPr/>
            </p14:nvContentPartPr>
            <p14:xfrm>
              <a:off x="3985260" y="6106027"/>
              <a:ext cx="4984473" cy="3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37A3EF4-E167-40AE-909C-AAD4475438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6260" y="6097027"/>
                <a:ext cx="5002113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2CD53F0-8D3C-4D4E-AF85-F29C3DA3CCDC}"/>
              </a:ext>
            </a:extLst>
          </p:cNvPr>
          <p:cNvSpPr txBox="1"/>
          <p:nvPr/>
        </p:nvSpPr>
        <p:spPr>
          <a:xfrm>
            <a:off x="434913" y="262960"/>
            <a:ext cx="8848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Товарный знак НАВСЕГДА?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887A5A-00F0-4FCD-878C-B03F97CEE442}"/>
              </a:ext>
            </a:extLst>
          </p:cNvPr>
          <p:cNvSpPr txBox="1"/>
          <p:nvPr/>
        </p:nvSpPr>
        <p:spPr>
          <a:xfrm>
            <a:off x="415753" y="1967345"/>
            <a:ext cx="8316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Если продлевать свидетельство каждые 10 лет, то он может быть действующим 50, 60, 120 лет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013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E4B134-B1F7-42CC-8B55-682787235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95" y="2340069"/>
            <a:ext cx="7964011" cy="18957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4C3E3F-FF94-44D4-8F75-910AC436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89" y="4359666"/>
            <a:ext cx="8040222" cy="20767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E3E3DA-F8AE-479E-B661-D032F39D8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16" y="415735"/>
            <a:ext cx="8021169" cy="18004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F7824860-BE78-4D1E-9546-3DDD778D6920}"/>
                  </a:ext>
                </a:extLst>
              </p14:cNvPr>
              <p14:cNvContentPartPr/>
              <p14:nvPr/>
            </p14:nvContentPartPr>
            <p14:xfrm>
              <a:off x="3879387" y="888187"/>
              <a:ext cx="1068120" cy="9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F7824860-BE78-4D1E-9546-3DDD778D69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0384" y="879187"/>
                <a:ext cx="1085766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B821614-2C8B-4922-915E-3743790882E9}"/>
                  </a:ext>
                </a:extLst>
              </p14:cNvPr>
              <p14:cNvContentPartPr/>
              <p14:nvPr/>
            </p14:nvContentPartPr>
            <p14:xfrm>
              <a:off x="3777147" y="2623027"/>
              <a:ext cx="1330560" cy="3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B821614-2C8B-4922-915E-3743790882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68147" y="2614027"/>
                <a:ext cx="1348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70FB9AA8-5430-4066-8F9B-2E8E05E68E76}"/>
                  </a:ext>
                </a:extLst>
              </p14:cNvPr>
              <p14:cNvContentPartPr/>
              <p14:nvPr/>
            </p14:nvContentPartPr>
            <p14:xfrm>
              <a:off x="3922227" y="4708147"/>
              <a:ext cx="1046160" cy="90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70FB9AA8-5430-4066-8F9B-2E8E05E68E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13227" y="4699493"/>
                <a:ext cx="1063800" cy="2596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F8BADA5-DD93-442D-B372-BD532091F9DB}"/>
              </a:ext>
            </a:extLst>
          </p:cNvPr>
          <p:cNvSpPr/>
          <p:nvPr/>
        </p:nvSpPr>
        <p:spPr>
          <a:xfrm>
            <a:off x="-2568755" y="-1620337"/>
            <a:ext cx="4379608" cy="10081631"/>
          </a:xfrm>
          <a:custGeom>
            <a:avLst/>
            <a:gdLst>
              <a:gd name="connsiteX0" fmla="*/ 4186541 w 4379608"/>
              <a:gd name="connsiteY0" fmla="*/ 1245199 h 10081631"/>
              <a:gd name="connsiteX1" fmla="*/ 3694172 w 4379608"/>
              <a:gd name="connsiteY1" fmla="*/ 3191229 h 10081631"/>
              <a:gd name="connsiteX2" fmla="*/ 4092756 w 4379608"/>
              <a:gd name="connsiteY2" fmla="*/ 5184152 h 10081631"/>
              <a:gd name="connsiteX3" fmla="*/ 3670726 w 4379608"/>
              <a:gd name="connsiteY3" fmla="*/ 7012952 h 10081631"/>
              <a:gd name="connsiteX4" fmla="*/ 4209987 w 4379608"/>
              <a:gd name="connsiteY4" fmla="*/ 9451352 h 10081631"/>
              <a:gd name="connsiteX5" fmla="*/ 177249 w 4379608"/>
              <a:gd name="connsiteY5" fmla="*/ 9263783 h 10081631"/>
              <a:gd name="connsiteX6" fmla="*/ 1068203 w 4379608"/>
              <a:gd name="connsiteY6" fmla="*/ 518368 h 10081631"/>
              <a:gd name="connsiteX7" fmla="*/ 4186541 w 4379608"/>
              <a:gd name="connsiteY7" fmla="*/ 1245199 h 1008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9608" h="10081631">
                <a:moveTo>
                  <a:pt x="4186541" y="1245199"/>
                </a:moveTo>
                <a:cubicBezTo>
                  <a:pt x="4624203" y="1690676"/>
                  <a:pt x="3709803" y="2534737"/>
                  <a:pt x="3694172" y="3191229"/>
                </a:cubicBezTo>
                <a:cubicBezTo>
                  <a:pt x="3678541" y="3847721"/>
                  <a:pt x="4096664" y="4547198"/>
                  <a:pt x="4092756" y="5184152"/>
                </a:cubicBezTo>
                <a:cubicBezTo>
                  <a:pt x="4088848" y="5821106"/>
                  <a:pt x="3651188" y="6301752"/>
                  <a:pt x="3670726" y="7012952"/>
                </a:cubicBezTo>
                <a:cubicBezTo>
                  <a:pt x="3690264" y="7724152"/>
                  <a:pt x="4792233" y="9076214"/>
                  <a:pt x="4209987" y="9451352"/>
                </a:cubicBezTo>
                <a:cubicBezTo>
                  <a:pt x="3627741" y="9826491"/>
                  <a:pt x="700880" y="10752614"/>
                  <a:pt x="177249" y="9263783"/>
                </a:cubicBezTo>
                <a:cubicBezTo>
                  <a:pt x="-346382" y="7774952"/>
                  <a:pt x="392172" y="1854799"/>
                  <a:pt x="1068203" y="518368"/>
                </a:cubicBezTo>
                <a:cubicBezTo>
                  <a:pt x="1744234" y="-818063"/>
                  <a:pt x="3748879" y="799722"/>
                  <a:pt x="4186541" y="1245199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4B42B0C3-6E32-49E2-B0D1-780DE657C086}"/>
              </a:ext>
            </a:extLst>
          </p:cNvPr>
          <p:cNvSpPr/>
          <p:nvPr/>
        </p:nvSpPr>
        <p:spPr>
          <a:xfrm>
            <a:off x="10597590" y="-1170600"/>
            <a:ext cx="4229297" cy="9534976"/>
          </a:xfrm>
          <a:custGeom>
            <a:avLst/>
            <a:gdLst>
              <a:gd name="connsiteX0" fmla="*/ 703455 w 4229297"/>
              <a:gd name="connsiteY0" fmla="*/ 654785 h 9534976"/>
              <a:gd name="connsiteX1" fmla="*/ 70 w 4229297"/>
              <a:gd name="connsiteY1" fmla="*/ 3046292 h 9534976"/>
              <a:gd name="connsiteX2" fmla="*/ 656562 w 4229297"/>
              <a:gd name="connsiteY2" fmla="*/ 4851646 h 9534976"/>
              <a:gd name="connsiteX3" fmla="*/ 93855 w 4229297"/>
              <a:gd name="connsiteY3" fmla="*/ 6891462 h 9534976"/>
              <a:gd name="connsiteX4" fmla="*/ 750347 w 4229297"/>
              <a:gd name="connsiteY4" fmla="*/ 9329862 h 9534976"/>
              <a:gd name="connsiteX5" fmla="*/ 3165301 w 4229297"/>
              <a:gd name="connsiteY5" fmla="*/ 9048508 h 9534976"/>
              <a:gd name="connsiteX6" fmla="*/ 4220378 w 4229297"/>
              <a:gd name="connsiteY6" fmla="*/ 6234969 h 9534976"/>
              <a:gd name="connsiteX7" fmla="*/ 3493547 w 4229297"/>
              <a:gd name="connsiteY7" fmla="*/ 373431 h 9534976"/>
              <a:gd name="connsiteX8" fmla="*/ 680008 w 4229297"/>
              <a:gd name="connsiteY8" fmla="*/ 607892 h 9534976"/>
              <a:gd name="connsiteX9" fmla="*/ 726901 w 4229297"/>
              <a:gd name="connsiteY9" fmla="*/ 701677 h 9534976"/>
              <a:gd name="connsiteX10" fmla="*/ 703455 w 4229297"/>
              <a:gd name="connsiteY10" fmla="*/ 654785 h 953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29297" h="9534976">
                <a:moveTo>
                  <a:pt x="703455" y="654785"/>
                </a:moveTo>
                <a:cubicBezTo>
                  <a:pt x="582316" y="1045554"/>
                  <a:pt x="7885" y="2346815"/>
                  <a:pt x="70" y="3046292"/>
                </a:cubicBezTo>
                <a:cubicBezTo>
                  <a:pt x="-7745" y="3745769"/>
                  <a:pt x="640931" y="4210785"/>
                  <a:pt x="656562" y="4851646"/>
                </a:cubicBezTo>
                <a:cubicBezTo>
                  <a:pt x="672193" y="5492507"/>
                  <a:pt x="78224" y="6145093"/>
                  <a:pt x="93855" y="6891462"/>
                </a:cubicBezTo>
                <a:cubicBezTo>
                  <a:pt x="109486" y="7637831"/>
                  <a:pt x="238439" y="8970354"/>
                  <a:pt x="750347" y="9329862"/>
                </a:cubicBezTo>
                <a:cubicBezTo>
                  <a:pt x="1262255" y="9689370"/>
                  <a:pt x="2586963" y="9564323"/>
                  <a:pt x="3165301" y="9048508"/>
                </a:cubicBezTo>
                <a:cubicBezTo>
                  <a:pt x="3743639" y="8532693"/>
                  <a:pt x="4165670" y="7680815"/>
                  <a:pt x="4220378" y="6234969"/>
                </a:cubicBezTo>
                <a:cubicBezTo>
                  <a:pt x="4275086" y="4789123"/>
                  <a:pt x="4083609" y="1311277"/>
                  <a:pt x="3493547" y="373431"/>
                </a:cubicBezTo>
                <a:cubicBezTo>
                  <a:pt x="2903485" y="-564415"/>
                  <a:pt x="1141116" y="553184"/>
                  <a:pt x="680008" y="607892"/>
                </a:cubicBezTo>
                <a:cubicBezTo>
                  <a:pt x="218900" y="662600"/>
                  <a:pt x="722993" y="689954"/>
                  <a:pt x="726901" y="701677"/>
                </a:cubicBezTo>
                <a:cubicBezTo>
                  <a:pt x="730809" y="713400"/>
                  <a:pt x="824594" y="264016"/>
                  <a:pt x="703455" y="65478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13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E8EA2EE-391F-4953-B037-D68BB304D048}"/>
              </a:ext>
            </a:extLst>
          </p:cNvPr>
          <p:cNvSpPr/>
          <p:nvPr/>
        </p:nvSpPr>
        <p:spPr>
          <a:xfrm>
            <a:off x="7027364" y="-774820"/>
            <a:ext cx="7329120" cy="6470803"/>
          </a:xfrm>
          <a:custGeom>
            <a:avLst/>
            <a:gdLst>
              <a:gd name="connsiteX0" fmla="*/ 195239 w 7329120"/>
              <a:gd name="connsiteY0" fmla="*/ 381281 h 6470803"/>
              <a:gd name="connsiteX1" fmla="*/ 1954590 w 7329120"/>
              <a:gd name="connsiteY1" fmla="*/ 1631347 h 6470803"/>
              <a:gd name="connsiteX2" fmla="*/ 4014884 w 7329120"/>
              <a:gd name="connsiteY2" fmla="*/ 2487873 h 6470803"/>
              <a:gd name="connsiteX3" fmla="*/ 3806540 w 7329120"/>
              <a:gd name="connsiteY3" fmla="*/ 4837534 h 6470803"/>
              <a:gd name="connsiteX4" fmla="*/ 6549740 w 7329120"/>
              <a:gd name="connsiteY4" fmla="*/ 6457990 h 6470803"/>
              <a:gd name="connsiteX5" fmla="*/ 6862256 w 7329120"/>
              <a:gd name="connsiteY5" fmla="*/ 5288947 h 6470803"/>
              <a:gd name="connsiteX6" fmla="*/ 6815958 w 7329120"/>
              <a:gd name="connsiteY6" fmla="*/ 427579 h 6470803"/>
              <a:gd name="connsiteX7" fmla="*/ 195239 w 7329120"/>
              <a:gd name="connsiteY7" fmla="*/ 381281 h 647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29120" h="6470803">
                <a:moveTo>
                  <a:pt x="195239" y="381281"/>
                </a:moveTo>
                <a:cubicBezTo>
                  <a:pt x="-614989" y="581909"/>
                  <a:pt x="1317983" y="1280248"/>
                  <a:pt x="1954590" y="1631347"/>
                </a:cubicBezTo>
                <a:cubicBezTo>
                  <a:pt x="2591198" y="1982446"/>
                  <a:pt x="3706226" y="1953509"/>
                  <a:pt x="4014884" y="2487873"/>
                </a:cubicBezTo>
                <a:cubicBezTo>
                  <a:pt x="4323542" y="3022238"/>
                  <a:pt x="3384064" y="4175848"/>
                  <a:pt x="3806540" y="4837534"/>
                </a:cubicBezTo>
                <a:cubicBezTo>
                  <a:pt x="4229016" y="5499220"/>
                  <a:pt x="6040454" y="6382755"/>
                  <a:pt x="6549740" y="6457990"/>
                </a:cubicBezTo>
                <a:cubicBezTo>
                  <a:pt x="7059026" y="6533225"/>
                  <a:pt x="6817886" y="6294016"/>
                  <a:pt x="6862256" y="5288947"/>
                </a:cubicBezTo>
                <a:cubicBezTo>
                  <a:pt x="6906626" y="4283879"/>
                  <a:pt x="7919411" y="1245523"/>
                  <a:pt x="6815958" y="427579"/>
                </a:cubicBezTo>
                <a:cubicBezTo>
                  <a:pt x="5712505" y="-390365"/>
                  <a:pt x="1005467" y="180653"/>
                  <a:pt x="195239" y="381281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06E7FD-93AF-8A50-AACA-83D26573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772" r="9940" b="551"/>
          <a:stretch/>
        </p:blipFill>
        <p:spPr>
          <a:xfrm>
            <a:off x="8894532" y="228586"/>
            <a:ext cx="2799762" cy="6287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40EFF-DC40-4338-A6A2-494F54B68EED}"/>
              </a:ext>
            </a:extLst>
          </p:cNvPr>
          <p:cNvSpPr txBox="1"/>
          <p:nvPr/>
        </p:nvSpPr>
        <p:spPr>
          <a:xfrm>
            <a:off x="394019" y="994408"/>
            <a:ext cx="9588968" cy="544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Защита от недобросовестной конкуренции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Страховка для бизнеса, что вам никто не предъявит претензию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Возможность вкладывать в свой бренд деньги, а не в чужой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Выход на маркетплейсы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Возможность развиваться по франчайзингу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Возможность давать в право пользование другому лицу 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Взять кредит под залог ИС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Наследовать внукам и правнукам ИС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Запретить использовать похожий бренд или схожий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Взыскать штраф от 10.000 рублей до 5.000.000 миллионов </a:t>
            </a:r>
          </a:p>
          <a:p>
            <a:pPr>
              <a:lnSpc>
                <a:spcPct val="150000"/>
              </a:lnSpc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r>
              <a:rPr lang="ru-RU" dirty="0">
                <a:latin typeface="Montserrat SemiBold" panose="00000700000000000000" pitchFamily="2" charset="-52"/>
              </a:rPr>
              <a:t>Право продления своего товарного знака бесчисленное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SemiBold" panose="00000700000000000000" pitchFamily="2" charset="-52"/>
              </a:rPr>
              <a:t>количество раз  (продление 1 раз в 10 лет)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Montserrat SemiBold" panose="00000700000000000000" pitchFamily="2" charset="-52"/>
              </a:rPr>
              <a:t>Потенциально - </a:t>
            </a:r>
            <a:r>
              <a:rPr lang="ru-RU" dirty="0">
                <a:solidFill>
                  <a:srgbClr val="287FD8"/>
                </a:solidFill>
                <a:latin typeface="Montserrat SemiBold" panose="00000700000000000000" pitchFamily="2" charset="-52"/>
              </a:rPr>
              <a:t>Товарный знак НАВСЕГДА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F0893-06E3-451F-B64E-DA460DC99712}"/>
              </a:ext>
            </a:extLst>
          </p:cNvPr>
          <p:cNvSpPr txBox="1"/>
          <p:nvPr/>
        </p:nvSpPr>
        <p:spPr>
          <a:xfrm>
            <a:off x="-78544" y="257718"/>
            <a:ext cx="8253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Montserrat ExtraBold" panose="00000900000000000000" pitchFamily="2" charset="-52"/>
              </a:rPr>
              <a:t>Прочие преимущества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CFD1D0C-E386-DFCC-259B-EAC248D80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45" y="80448"/>
            <a:ext cx="3007135" cy="65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71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A04CA2-0F96-46E4-99A6-F7B9557E4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9" y="3811833"/>
            <a:ext cx="9478819" cy="318684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F9F31B4-A83D-426D-AC5D-E4F0E8A5F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1152" y="784800"/>
            <a:ext cx="4840342" cy="10550769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624EBA52-097E-4D91-9F2B-8AD176D136AC}"/>
              </a:ext>
            </a:extLst>
          </p:cNvPr>
          <p:cNvSpPr txBox="1">
            <a:spLocks/>
          </p:cNvSpPr>
          <p:nvPr/>
        </p:nvSpPr>
        <p:spPr>
          <a:xfrm>
            <a:off x="2485413" y="370987"/>
            <a:ext cx="8487385" cy="196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TM</a:t>
            </a:r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 – означает что обозначение подано                                                  на регистрацию. И находится </a:t>
            </a:r>
            <a:r>
              <a:rPr lang="ru-RU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в стадии регистрации                                            </a:t>
            </a:r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(не регулируется законом в РФ)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354F0-E20B-481E-8072-B063077C597D}"/>
              </a:ext>
            </a:extLst>
          </p:cNvPr>
          <p:cNvSpPr txBox="1"/>
          <p:nvPr/>
        </p:nvSpPr>
        <p:spPr>
          <a:xfrm>
            <a:off x="234585" y="1513956"/>
            <a:ext cx="197827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0" b="0" i="0" dirty="0">
                <a:solidFill>
                  <a:srgbClr val="333333"/>
                </a:solidFill>
                <a:effectLst/>
                <a:latin typeface="YS Text"/>
              </a:rPr>
              <a:t>®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6A2D9-AAE5-4699-A26E-D6E3224B8310}"/>
              </a:ext>
            </a:extLst>
          </p:cNvPr>
          <p:cNvSpPr txBox="1"/>
          <p:nvPr/>
        </p:nvSpPr>
        <p:spPr>
          <a:xfrm>
            <a:off x="422154" y="70338"/>
            <a:ext cx="2136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latin typeface="YS Text"/>
              </a:rPr>
              <a:t>ТМ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EF534FB-8378-4AA4-8FA9-D54C67658AB0}"/>
              </a:ext>
            </a:extLst>
          </p:cNvPr>
          <p:cNvSpPr txBox="1">
            <a:spLocks/>
          </p:cNvSpPr>
          <p:nvPr/>
        </p:nvSpPr>
        <p:spPr>
          <a:xfrm>
            <a:off x="2485413" y="2523002"/>
            <a:ext cx="7924677" cy="177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R</a:t>
            </a:r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-  взятая в окружность означает,          что товарный знак </a:t>
            </a:r>
            <a:r>
              <a:rPr lang="ru-RU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зарегистрирован</a:t>
            </a:r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309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147C39AF-AACF-45DD-9B15-D65B5B4D1BF8}"/>
              </a:ext>
            </a:extLst>
          </p:cNvPr>
          <p:cNvSpPr txBox="1">
            <a:spLocks/>
          </p:cNvSpPr>
          <p:nvPr/>
        </p:nvSpPr>
        <p:spPr>
          <a:xfrm>
            <a:off x="422154" y="1390313"/>
            <a:ext cx="9261108" cy="7432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9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Часто мне говорят: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AB140-7FBD-48DD-AE34-F0646934AD05}"/>
              </a:ext>
            </a:extLst>
          </p:cNvPr>
          <p:cNvSpPr txBox="1"/>
          <p:nvPr/>
        </p:nvSpPr>
        <p:spPr>
          <a:xfrm>
            <a:off x="422153" y="286814"/>
            <a:ext cx="9401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Фонетическое тождество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2441E4-FD06-4A24-9338-A568137CEED3}"/>
              </a:ext>
            </a:extLst>
          </p:cNvPr>
          <p:cNvSpPr txBox="1">
            <a:spLocks/>
          </p:cNvSpPr>
          <p:nvPr/>
        </p:nvSpPr>
        <p:spPr>
          <a:xfrm>
            <a:off x="422154" y="2027802"/>
            <a:ext cx="9261108" cy="50732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-Вот у меня по-русски написано, а у них        по-английски такое же слово написано,         мы разные</a:t>
            </a:r>
          </a:p>
          <a:p>
            <a:endParaRPr lang="ru-RU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r>
              <a:rPr lang="en-US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Korabli</a:t>
            </a:r>
            <a:r>
              <a:rPr lang="en-US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=Корабли </a:t>
            </a:r>
            <a:endParaRPr lang="en-US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endParaRPr lang="en-US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Factor = 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Фактор </a:t>
            </a:r>
          </a:p>
          <a:p>
            <a:endParaRPr lang="ru-RU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r>
              <a:rPr lang="en-US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Golos</a:t>
            </a:r>
            <a:r>
              <a:rPr lang="en-US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=Голос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A94891-A4DB-46C4-B9B0-74A2F030E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r="-16748"/>
          <a:stretch/>
        </p:blipFill>
        <p:spPr>
          <a:xfrm>
            <a:off x="4699352" y="0"/>
            <a:ext cx="9977940" cy="6858000"/>
          </a:xfrm>
          <a:custGeom>
            <a:avLst/>
            <a:gdLst>
              <a:gd name="connsiteX0" fmla="*/ 4767534 w 9977940"/>
              <a:gd name="connsiteY0" fmla="*/ 0 h 6858000"/>
              <a:gd name="connsiteX1" fmla="*/ 9977940 w 9977940"/>
              <a:gd name="connsiteY1" fmla="*/ 0 h 6858000"/>
              <a:gd name="connsiteX2" fmla="*/ 9977940 w 9977940"/>
              <a:gd name="connsiteY2" fmla="*/ 6858000 h 6858000"/>
              <a:gd name="connsiteX3" fmla="*/ 0 w 9977940"/>
              <a:gd name="connsiteY3" fmla="*/ 6858000 h 6858000"/>
              <a:gd name="connsiteX4" fmla="*/ 342743 w 9977940"/>
              <a:gd name="connsiteY4" fmla="*/ 6729046 h 6858000"/>
              <a:gd name="connsiteX5" fmla="*/ 2025005 w 9977940"/>
              <a:gd name="connsiteY5" fmla="*/ 5978769 h 6858000"/>
              <a:gd name="connsiteX6" fmla="*/ 2869066 w 9977940"/>
              <a:gd name="connsiteY6" fmla="*/ 4572000 h 6858000"/>
              <a:gd name="connsiteX7" fmla="*/ 4838543 w 9977940"/>
              <a:gd name="connsiteY7" fmla="*/ 3282462 h 6858000"/>
              <a:gd name="connsiteX8" fmla="*/ 5917066 w 9977940"/>
              <a:gd name="connsiteY8" fmla="*/ 1336431 h 6858000"/>
              <a:gd name="connsiteX9" fmla="*/ 4781210 w 9977940"/>
              <a:gd name="connsiteY9" fmla="*/ 395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77940" h="6858000">
                <a:moveTo>
                  <a:pt x="4767534" y="0"/>
                </a:moveTo>
                <a:lnTo>
                  <a:pt x="9977940" y="0"/>
                </a:lnTo>
                <a:lnTo>
                  <a:pt x="9977940" y="6858000"/>
                </a:lnTo>
                <a:lnTo>
                  <a:pt x="0" y="6858000"/>
                </a:lnTo>
                <a:lnTo>
                  <a:pt x="342743" y="6729046"/>
                </a:lnTo>
                <a:cubicBezTo>
                  <a:pt x="1005097" y="6478954"/>
                  <a:pt x="1681128" y="6213231"/>
                  <a:pt x="2025005" y="5978769"/>
                </a:cubicBezTo>
                <a:cubicBezTo>
                  <a:pt x="2712760" y="5509846"/>
                  <a:pt x="2400143" y="5021384"/>
                  <a:pt x="2869066" y="4572000"/>
                </a:cubicBezTo>
                <a:cubicBezTo>
                  <a:pt x="3337989" y="4122616"/>
                  <a:pt x="4330543" y="3821723"/>
                  <a:pt x="4838543" y="3282462"/>
                </a:cubicBezTo>
                <a:cubicBezTo>
                  <a:pt x="5346543" y="2743201"/>
                  <a:pt x="5905343" y="1930400"/>
                  <a:pt x="5917066" y="1336431"/>
                </a:cubicBezTo>
                <a:cubicBezTo>
                  <a:pt x="5925858" y="890954"/>
                  <a:pt x="4971893" y="405912"/>
                  <a:pt x="4781210" y="39566"/>
                </a:cubicBezTo>
                <a:close/>
              </a:path>
            </a:pathLst>
          </a:custGeom>
          <a:effectLst>
            <a:outerShdw blurRad="114300" dist="38100" dir="10800000" algn="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54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471211A-71B1-44BB-BC4F-698180FEEE76}"/>
              </a:ext>
            </a:extLst>
          </p:cNvPr>
          <p:cNvSpPr/>
          <p:nvPr/>
        </p:nvSpPr>
        <p:spPr>
          <a:xfrm>
            <a:off x="-2909150" y="2493343"/>
            <a:ext cx="19391074" cy="6068930"/>
          </a:xfrm>
          <a:custGeom>
            <a:avLst/>
            <a:gdLst>
              <a:gd name="connsiteX0" fmla="*/ 2065088 w 19391074"/>
              <a:gd name="connsiteY0" fmla="*/ 507765 h 6068930"/>
              <a:gd name="connsiteX1" fmla="*/ 4878627 w 19391074"/>
              <a:gd name="connsiteY1" fmla="*/ 320195 h 6068930"/>
              <a:gd name="connsiteX2" fmla="*/ 7410812 w 19391074"/>
              <a:gd name="connsiteY2" fmla="*/ 2031765 h 6068930"/>
              <a:gd name="connsiteX3" fmla="*/ 10482258 w 19391074"/>
              <a:gd name="connsiteY3" fmla="*/ 929795 h 6068930"/>
              <a:gd name="connsiteX4" fmla="*/ 14139858 w 19391074"/>
              <a:gd name="connsiteY4" fmla="*/ 1492503 h 6068930"/>
              <a:gd name="connsiteX5" fmla="*/ 17211304 w 19391074"/>
              <a:gd name="connsiteY5" fmla="*/ 906349 h 6068930"/>
              <a:gd name="connsiteX6" fmla="*/ 18313273 w 19391074"/>
              <a:gd name="connsiteY6" fmla="*/ 5572134 h 6068930"/>
              <a:gd name="connsiteX7" fmla="*/ 1103796 w 19391074"/>
              <a:gd name="connsiteY7" fmla="*/ 5361119 h 6068930"/>
              <a:gd name="connsiteX8" fmla="*/ 2065088 w 19391074"/>
              <a:gd name="connsiteY8" fmla="*/ 507765 h 60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91074" h="6068930">
                <a:moveTo>
                  <a:pt x="2065088" y="507765"/>
                </a:moveTo>
                <a:cubicBezTo>
                  <a:pt x="2694226" y="-332389"/>
                  <a:pt x="3987673" y="66195"/>
                  <a:pt x="4878627" y="320195"/>
                </a:cubicBezTo>
                <a:cubicBezTo>
                  <a:pt x="5769581" y="574195"/>
                  <a:pt x="6476874" y="1930165"/>
                  <a:pt x="7410812" y="2031765"/>
                </a:cubicBezTo>
                <a:cubicBezTo>
                  <a:pt x="8344750" y="2133365"/>
                  <a:pt x="9360750" y="1019672"/>
                  <a:pt x="10482258" y="929795"/>
                </a:cubicBezTo>
                <a:cubicBezTo>
                  <a:pt x="11603766" y="839918"/>
                  <a:pt x="13018350" y="1496411"/>
                  <a:pt x="14139858" y="1492503"/>
                </a:cubicBezTo>
                <a:cubicBezTo>
                  <a:pt x="15261366" y="1488595"/>
                  <a:pt x="16515735" y="226411"/>
                  <a:pt x="17211304" y="906349"/>
                </a:cubicBezTo>
                <a:cubicBezTo>
                  <a:pt x="17906873" y="1586287"/>
                  <a:pt x="20997858" y="4829672"/>
                  <a:pt x="18313273" y="5572134"/>
                </a:cubicBezTo>
                <a:cubicBezTo>
                  <a:pt x="15628688" y="6314596"/>
                  <a:pt x="3807919" y="6209088"/>
                  <a:pt x="1103796" y="5361119"/>
                </a:cubicBezTo>
                <a:cubicBezTo>
                  <a:pt x="-1600327" y="4513150"/>
                  <a:pt x="1435950" y="1347919"/>
                  <a:pt x="2065088" y="50776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598CA8DF-449E-41B3-BCBF-4761808AE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8719"/>
            <a:ext cx="5141372" cy="37316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0433E-E3DA-4D8E-A880-890EDFB0E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6127" r="12716" b="19100"/>
          <a:stretch/>
        </p:blipFill>
        <p:spPr>
          <a:xfrm>
            <a:off x="-5509723" y="2390740"/>
            <a:ext cx="4173292" cy="2076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E4260-C361-482D-B1C7-24BF35C39973}"/>
              </a:ext>
            </a:extLst>
          </p:cNvPr>
          <p:cNvSpPr txBox="1"/>
          <p:nvPr/>
        </p:nvSpPr>
        <p:spPr>
          <a:xfrm>
            <a:off x="422154" y="292443"/>
            <a:ext cx="98040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Схожесть до степени смешения фонетическая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35A70C-FC16-403E-9B33-18921C861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" b="96662" l="151" r="97277">
                        <a14:foregroundMark x1="48714" y1="13505" x2="38578" y2="41882"/>
                        <a14:foregroundMark x1="58245" y1="27011" x2="44629" y2="79818"/>
                        <a14:foregroundMark x1="44629" y1="79818" x2="44629" y2="79818"/>
                        <a14:foregroundMark x1="52042" y1="19575" x2="30711" y2="36874"/>
                        <a14:foregroundMark x1="30711" y1="36874" x2="61876" y2="66161"/>
                        <a14:foregroundMark x1="61876" y1="66161" x2="62935" y2="31866"/>
                        <a14:foregroundMark x1="62935" y1="31866" x2="52799" y2="27011"/>
                        <a14:foregroundMark x1="73071" y1="17602" x2="42209" y2="26859"/>
                        <a14:foregroundMark x1="42209" y1="26859" x2="29955" y2="74962"/>
                        <a14:foregroundMark x1="29955" y1="74962" x2="64902" y2="85584"/>
                        <a14:foregroundMark x1="64902" y1="85584" x2="84115" y2="49469"/>
                        <a14:foregroundMark x1="84115" y1="49469" x2="78366" y2="24886"/>
                        <a14:foregroundMark x1="78366" y1="24886" x2="72315" y2="17602"/>
                        <a14:foregroundMark x1="52799" y1="6070" x2="38124" y2="5918"/>
                        <a14:foregroundMark x1="38124" y1="5918" x2="13918" y2="18513"/>
                        <a14:foregroundMark x1="13918" y1="18513" x2="7564" y2="46131"/>
                        <a14:foregroundMark x1="7564" y1="46131" x2="14675" y2="71624"/>
                        <a14:foregroundMark x1="14675" y1="71624" x2="27988" y2="80728"/>
                        <a14:foregroundMark x1="27988" y1="80728" x2="31165" y2="81184"/>
                        <a14:foregroundMark x1="38578" y1="90592" x2="82148" y2="83308"/>
                        <a14:foregroundMark x1="82148" y1="83308" x2="93838" y2="72948"/>
                        <a14:foregroundMark x1="97873" y1="64034" x2="98185" y2="51897"/>
                        <a14:foregroundMark x1="98185" y1="51897" x2="93646" y2="37026"/>
                        <a14:foregroundMark x1="93646" y1="37026" x2="88502" y2="31108"/>
                        <a14:foregroundMark x1="49470" y1="759" x2="48714" y2="12140"/>
                        <a14:foregroundMark x1="29198" y1="37178" x2="16339" y2="60850"/>
                        <a14:foregroundMark x1="16339" y1="60850" x2="17700" y2="60850"/>
                        <a14:foregroundMark x1="28442" y1="45372" x2="27231" y2="64340"/>
                        <a14:foregroundMark x1="29198" y1="41882" x2="25265" y2="55690"/>
                        <a14:foregroundMark x1="25265" y1="55690" x2="29803" y2="60850"/>
                        <a14:foregroundMark x1="24508" y1="45372" x2="24508" y2="57511"/>
                        <a14:foregroundMark x1="21785" y1="44613" x2="25113" y2="62974"/>
                        <a14:foregroundMark x1="25113" y1="43247" x2="29803" y2="61608"/>
                        <a14:foregroundMark x1="16339" y1="45979" x2="32526" y2="54173"/>
                        <a14:foregroundMark x1="38578" y1="57511" x2="58850" y2="57511"/>
                        <a14:foregroundMark x1="41301" y1="56904" x2="78215" y2="54628"/>
                        <a14:foregroundMark x1="78215" y1="54628" x2="83207" y2="55539"/>
                        <a14:foregroundMark x1="76399" y1="56146" x2="59607" y2="51442"/>
                        <a14:foregroundMark x1="59607" y1="51442" x2="56884" y2="51442"/>
                        <a14:foregroundMark x1="50076" y1="50076" x2="78366" y2="46737"/>
                        <a14:foregroundMark x1="97277" y1="46737" x2="96672" y2="50076"/>
                        <a14:foregroundMark x1="53404" y1="96813" x2="56884" y2="96813"/>
                        <a14:foregroundMark x1="151" y1="46737" x2="11044" y2="49469"/>
                        <a14:foregroundMark x1="67927" y1="45675" x2="75946" y2="52807"/>
                        <a14:foregroundMark x1="81089" y1="41578" x2="77458" y2="54173"/>
                        <a14:backgroundMark x1="6203" y1="4704" x2="6203" y2="4704"/>
                        <a14:backgroundMark x1="81846" y1="4704" x2="81846" y2="4704"/>
                        <a14:backgroundMark x1="97277" y1="69044" x2="97277" y2="69044"/>
                        <a14:backgroundMark x1="98033" y1="71017" x2="97277" y2="79211"/>
                        <a14:backgroundMark x1="96672" y1="71017" x2="98033" y2="76480"/>
                        <a14:backgroundMark x1="96672" y1="69044" x2="99395" y2="75721"/>
                        <a14:backgroundMark x1="98638" y1="66920" x2="98638" y2="74355"/>
                        <a14:backgroundMark x1="96672" y1="67678" x2="95310" y2="73141"/>
                        <a14:backgroundMark x1="98033" y1="66464" x2="97579" y2="68437"/>
                        <a14:backgroundMark x1="98487" y1="65554" x2="98033" y2="67223"/>
                        <a14:backgroundMark x1="98941" y1="64340" x2="98185" y2="66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186" y="2016080"/>
            <a:ext cx="3476260" cy="346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8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12DD8F39-DBAD-4005-84D1-730C22C90B74}"/>
              </a:ext>
            </a:extLst>
          </p:cNvPr>
          <p:cNvSpPr/>
          <p:nvPr/>
        </p:nvSpPr>
        <p:spPr>
          <a:xfrm>
            <a:off x="-3182766" y="2465583"/>
            <a:ext cx="18078889" cy="5940155"/>
          </a:xfrm>
          <a:custGeom>
            <a:avLst/>
            <a:gdLst>
              <a:gd name="connsiteX0" fmla="*/ 2596612 w 18078889"/>
              <a:gd name="connsiteY0" fmla="*/ 2973925 h 5940155"/>
              <a:gd name="connsiteX1" fmla="*/ 5410151 w 18078889"/>
              <a:gd name="connsiteY1" fmla="*/ 2223648 h 5940155"/>
              <a:gd name="connsiteX2" fmla="*/ 8223689 w 18078889"/>
              <a:gd name="connsiteY2" fmla="*/ 2856694 h 5940155"/>
              <a:gd name="connsiteX3" fmla="*/ 10896551 w 18078889"/>
              <a:gd name="connsiteY3" fmla="*/ 1520263 h 5940155"/>
              <a:gd name="connsiteX4" fmla="*/ 14624489 w 18078889"/>
              <a:gd name="connsiteY4" fmla="*/ 1637494 h 5940155"/>
              <a:gd name="connsiteX5" fmla="*/ 16617412 w 18078889"/>
              <a:gd name="connsiteY5" fmla="*/ 136940 h 5940155"/>
              <a:gd name="connsiteX6" fmla="*/ 16898766 w 18078889"/>
              <a:gd name="connsiteY6" fmla="*/ 5599894 h 5940155"/>
              <a:gd name="connsiteX7" fmla="*/ 838151 w 18078889"/>
              <a:gd name="connsiteY7" fmla="*/ 5107525 h 5940155"/>
              <a:gd name="connsiteX8" fmla="*/ 2596612 w 18078889"/>
              <a:gd name="connsiteY8" fmla="*/ 2973925 h 594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8889" h="5940155">
                <a:moveTo>
                  <a:pt x="2596612" y="2973925"/>
                </a:moveTo>
                <a:cubicBezTo>
                  <a:pt x="3358612" y="2493279"/>
                  <a:pt x="4472305" y="2243186"/>
                  <a:pt x="5410151" y="2223648"/>
                </a:cubicBezTo>
                <a:cubicBezTo>
                  <a:pt x="6347997" y="2204110"/>
                  <a:pt x="7309289" y="2973925"/>
                  <a:pt x="8223689" y="2856694"/>
                </a:cubicBezTo>
                <a:cubicBezTo>
                  <a:pt x="9138089" y="2739463"/>
                  <a:pt x="9829751" y="1723463"/>
                  <a:pt x="10896551" y="1520263"/>
                </a:cubicBezTo>
                <a:cubicBezTo>
                  <a:pt x="11963351" y="1317063"/>
                  <a:pt x="13671012" y="1868048"/>
                  <a:pt x="14624489" y="1637494"/>
                </a:cubicBezTo>
                <a:cubicBezTo>
                  <a:pt x="15577966" y="1406940"/>
                  <a:pt x="16238366" y="-523460"/>
                  <a:pt x="16617412" y="136940"/>
                </a:cubicBezTo>
                <a:cubicBezTo>
                  <a:pt x="16996458" y="797340"/>
                  <a:pt x="19528643" y="4771463"/>
                  <a:pt x="16898766" y="5599894"/>
                </a:cubicBezTo>
                <a:cubicBezTo>
                  <a:pt x="14268889" y="6428325"/>
                  <a:pt x="3221843" y="5537371"/>
                  <a:pt x="838151" y="5107525"/>
                </a:cubicBezTo>
                <a:cubicBezTo>
                  <a:pt x="-1545541" y="4677679"/>
                  <a:pt x="1834612" y="3454571"/>
                  <a:pt x="2596612" y="297392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46946A5-C2BA-4C16-AB1E-BDC3C750BF9F}"/>
              </a:ext>
            </a:extLst>
          </p:cNvPr>
          <p:cNvGrpSpPr/>
          <p:nvPr/>
        </p:nvGrpSpPr>
        <p:grpSpPr>
          <a:xfrm>
            <a:off x="6903381" y="138601"/>
            <a:ext cx="4901826" cy="6580798"/>
            <a:chOff x="6602439" y="138601"/>
            <a:chExt cx="4901826" cy="658079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B1B243E-FE5D-499D-82F3-18C4EFBC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762953" y="978087"/>
              <a:ext cx="6580798" cy="490182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6E9E0AA-9871-44D2-9B88-6B804D2BC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" t="1" r="144"/>
            <a:stretch>
              <a:fillRect/>
            </a:stretch>
          </p:blipFill>
          <p:spPr>
            <a:xfrm>
              <a:off x="6827521" y="350278"/>
              <a:ext cx="4467154" cy="6137539"/>
            </a:xfrm>
            <a:custGeom>
              <a:avLst/>
              <a:gdLst>
                <a:gd name="connsiteX0" fmla="*/ 82638 w 5397630"/>
                <a:gd name="connsiteY0" fmla="*/ 0 h 7415944"/>
                <a:gd name="connsiteX1" fmla="*/ 5314992 w 5397630"/>
                <a:gd name="connsiteY1" fmla="*/ 0 h 7415944"/>
                <a:gd name="connsiteX2" fmla="*/ 5397630 w 5397630"/>
                <a:gd name="connsiteY2" fmla="*/ 82638 h 7415944"/>
                <a:gd name="connsiteX3" fmla="*/ 5397630 w 5397630"/>
                <a:gd name="connsiteY3" fmla="*/ 7336861 h 7415944"/>
                <a:gd name="connsiteX4" fmla="*/ 5347159 w 5397630"/>
                <a:gd name="connsiteY4" fmla="*/ 7413005 h 7415944"/>
                <a:gd name="connsiteX5" fmla="*/ 5332600 w 5397630"/>
                <a:gd name="connsiteY5" fmla="*/ 7415944 h 7415944"/>
                <a:gd name="connsiteX6" fmla="*/ 65030 w 5397630"/>
                <a:gd name="connsiteY6" fmla="*/ 7415944 h 7415944"/>
                <a:gd name="connsiteX7" fmla="*/ 50472 w 5397630"/>
                <a:gd name="connsiteY7" fmla="*/ 7413005 h 7415944"/>
                <a:gd name="connsiteX8" fmla="*/ 0 w 5397630"/>
                <a:gd name="connsiteY8" fmla="*/ 7336861 h 7415944"/>
                <a:gd name="connsiteX9" fmla="*/ 0 w 5397630"/>
                <a:gd name="connsiteY9" fmla="*/ 82638 h 7415944"/>
                <a:gd name="connsiteX10" fmla="*/ 82638 w 5397630"/>
                <a:gd name="connsiteY10" fmla="*/ 0 h 74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7630" h="7415944">
                  <a:moveTo>
                    <a:pt x="82638" y="0"/>
                  </a:moveTo>
                  <a:lnTo>
                    <a:pt x="5314992" y="0"/>
                  </a:lnTo>
                  <a:cubicBezTo>
                    <a:pt x="5360632" y="0"/>
                    <a:pt x="5397630" y="36998"/>
                    <a:pt x="5397630" y="82638"/>
                  </a:cubicBezTo>
                  <a:lnTo>
                    <a:pt x="5397630" y="7336861"/>
                  </a:lnTo>
                  <a:cubicBezTo>
                    <a:pt x="5397630" y="7371091"/>
                    <a:pt x="5376819" y="7400460"/>
                    <a:pt x="5347159" y="7413005"/>
                  </a:cubicBezTo>
                  <a:lnTo>
                    <a:pt x="5332600" y="7415944"/>
                  </a:lnTo>
                  <a:lnTo>
                    <a:pt x="65030" y="7415944"/>
                  </a:lnTo>
                  <a:lnTo>
                    <a:pt x="50472" y="7413005"/>
                  </a:lnTo>
                  <a:cubicBezTo>
                    <a:pt x="20812" y="7400460"/>
                    <a:pt x="0" y="7371091"/>
                    <a:pt x="0" y="7336861"/>
                  </a:cubicBezTo>
                  <a:lnTo>
                    <a:pt x="0" y="82638"/>
                  </a:lnTo>
                  <a:cubicBezTo>
                    <a:pt x="0" y="36998"/>
                    <a:pt x="36998" y="0"/>
                    <a:pt x="82638" y="0"/>
                  </a:cubicBez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41C5D2-BCC8-4D58-B1CB-9DDEDD9854B1}"/>
              </a:ext>
            </a:extLst>
          </p:cNvPr>
          <p:cNvSpPr txBox="1"/>
          <p:nvPr/>
        </p:nvSpPr>
        <p:spPr>
          <a:xfrm>
            <a:off x="419005" y="312224"/>
            <a:ext cx="630588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Конкурент с тождественным товарным знаком или схожим до степени смешения может производить товар или оказывать услугу </a:t>
            </a:r>
            <a:r>
              <a:rPr lang="ru-RU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хуже</a:t>
            </a:r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чем вы</a:t>
            </a:r>
          </a:p>
          <a:p>
            <a:endParaRPr lang="ru-RU" sz="28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От этого будет страдать </a:t>
            </a:r>
            <a:r>
              <a:rPr lang="ru-RU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ваша</a:t>
            </a:r>
            <a:r>
              <a:rPr lang="ru-RU" sz="28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репутация</a:t>
            </a:r>
          </a:p>
          <a:p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98AE55E-8239-4BA0-A1BF-858E6EA2D6A0}"/>
              </a:ext>
            </a:extLst>
          </p:cNvPr>
          <p:cNvSpPr/>
          <p:nvPr/>
        </p:nvSpPr>
        <p:spPr>
          <a:xfrm>
            <a:off x="7066167" y="630756"/>
            <a:ext cx="369345" cy="32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26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B73E3E39-DE3E-401A-80F1-31B3463E7931}"/>
              </a:ext>
            </a:extLst>
          </p:cNvPr>
          <p:cNvSpPr/>
          <p:nvPr/>
        </p:nvSpPr>
        <p:spPr>
          <a:xfrm>
            <a:off x="-370390" y="-1"/>
            <a:ext cx="10728960" cy="2720051"/>
          </a:xfrm>
          <a:custGeom>
            <a:avLst/>
            <a:gdLst>
              <a:gd name="connsiteX0" fmla="*/ 0 w 10728960"/>
              <a:gd name="connsiteY0" fmla="*/ 0 h 2720051"/>
              <a:gd name="connsiteX1" fmla="*/ 10728960 w 10728960"/>
              <a:gd name="connsiteY1" fmla="*/ 0 h 2720051"/>
              <a:gd name="connsiteX2" fmla="*/ 10641999 w 10728960"/>
              <a:gd name="connsiteY2" fmla="*/ 14253 h 2720051"/>
              <a:gd name="connsiteX3" fmla="*/ 6392116 w 10728960"/>
              <a:gd name="connsiteY3" fmla="*/ 790804 h 2720051"/>
              <a:gd name="connsiteX4" fmla="*/ 2580813 w 10728960"/>
              <a:gd name="connsiteY4" fmla="*/ 2705585 h 2720051"/>
              <a:gd name="connsiteX5" fmla="*/ 514444 w 10728960"/>
              <a:gd name="connsiteY5" fmla="*/ 2281298 h 2720051"/>
              <a:gd name="connsiteX6" fmla="*/ 370390 w 10728960"/>
              <a:gd name="connsiteY6" fmla="*/ 2181464 h 2720051"/>
              <a:gd name="connsiteX7" fmla="*/ 370390 w 10728960"/>
              <a:gd name="connsiteY7" fmla="*/ 1 h 2720051"/>
              <a:gd name="connsiteX8" fmla="*/ 0 w 10728960"/>
              <a:gd name="connsiteY8" fmla="*/ 1 h 27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8960" h="2720051">
                <a:moveTo>
                  <a:pt x="0" y="0"/>
                </a:moveTo>
                <a:lnTo>
                  <a:pt x="10728960" y="0"/>
                </a:lnTo>
                <a:lnTo>
                  <a:pt x="10641999" y="14253"/>
                </a:lnTo>
                <a:cubicBezTo>
                  <a:pt x="9107669" y="258034"/>
                  <a:pt x="7262738" y="501813"/>
                  <a:pt x="6392116" y="790804"/>
                </a:cubicBezTo>
                <a:cubicBezTo>
                  <a:pt x="4650874" y="1368784"/>
                  <a:pt x="3671891" y="2599208"/>
                  <a:pt x="2580813" y="2705585"/>
                </a:cubicBezTo>
                <a:cubicBezTo>
                  <a:pt x="1915936" y="2770409"/>
                  <a:pt x="1085944" y="2615340"/>
                  <a:pt x="514444" y="2281298"/>
                </a:cubicBezTo>
                <a:lnTo>
                  <a:pt x="370390" y="2181464"/>
                </a:lnTo>
                <a:lnTo>
                  <a:pt x="370390" y="1"/>
                </a:lnTo>
                <a:lnTo>
                  <a:pt x="0" y="1"/>
                </a:ln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0D50A-0048-48E4-8846-5EED04E6D5E9}"/>
              </a:ext>
            </a:extLst>
          </p:cNvPr>
          <p:cNvSpPr txBox="1">
            <a:spLocks/>
          </p:cNvSpPr>
          <p:nvPr/>
        </p:nvSpPr>
        <p:spPr>
          <a:xfrm>
            <a:off x="393556" y="3665"/>
            <a:ext cx="5702444" cy="196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latin typeface="Montserrat ExtraBold" panose="00000900000000000000" pitchFamily="2" charset="-52"/>
                <a:ea typeface="+mn-ea"/>
                <a:cs typeface="+mn-cs"/>
              </a:rPr>
              <a:t>Кияшко Дарья Михайловна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DF3420-D055-4797-9AD6-2BBE2D781742}"/>
              </a:ext>
            </a:extLst>
          </p:cNvPr>
          <p:cNvGrpSpPr/>
          <p:nvPr/>
        </p:nvGrpSpPr>
        <p:grpSpPr>
          <a:xfrm>
            <a:off x="472213" y="4849478"/>
            <a:ext cx="5078665" cy="720000"/>
            <a:chOff x="472213" y="3055401"/>
            <a:chExt cx="5078665" cy="720000"/>
          </a:xfrm>
        </p:grpSpPr>
        <p:sp>
          <p:nvSpPr>
            <p:cNvPr id="3" name="Текст 3">
              <a:extLst>
                <a:ext uri="{FF2B5EF4-FFF2-40B4-BE49-F238E27FC236}">
                  <a16:creationId xmlns:a16="http://schemas.microsoft.com/office/drawing/2014/main" id="{6B70836F-ECE3-4B1D-B148-6CB9981C519E}"/>
                </a:ext>
              </a:extLst>
            </p:cNvPr>
            <p:cNvSpPr txBox="1">
              <a:spLocks/>
            </p:cNvSpPr>
            <p:nvPr/>
          </p:nvSpPr>
          <p:spPr>
            <a:xfrm>
              <a:off x="1618641" y="3171937"/>
              <a:ext cx="3932237" cy="486928"/>
            </a:xfrm>
            <a:prstGeom prst="rect">
              <a:avLst/>
            </a:prstGeom>
          </p:spPr>
          <p:txBody>
            <a:bodyPr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ru-RU" sz="2400" dirty="0">
                  <a:latin typeface="Montserrat SemiBold" panose="00000700000000000000" pitchFamily="2" charset="-52"/>
                  <a:cs typeface="Times New Roman" panose="02020603050405020304" pitchFamily="18" charset="0"/>
                </a:rPr>
                <a:t>brendax.ru</a:t>
              </a:r>
              <a:endParaRPr lang="ru-RU" sz="3600" dirty="0">
                <a:latin typeface="Montserrat SemiBold" panose="00000700000000000000" pitchFamily="2" charset="-52"/>
              </a:endParaRPr>
            </a:p>
          </p:txBody>
        </p:sp>
        <p:pic>
          <p:nvPicPr>
            <p:cNvPr id="6" name="Рисунок 5" descr="Интернет со сплошной заливкой">
              <a:hlinkClick r:id="rId2"/>
              <a:extLst>
                <a:ext uri="{FF2B5EF4-FFF2-40B4-BE49-F238E27FC236}">
                  <a16:creationId xmlns:a16="http://schemas.microsoft.com/office/drawing/2014/main" id="{FA6ED21D-510E-4895-8BA4-187E00EF1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213" y="3055401"/>
              <a:ext cx="720000" cy="72000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4E5B48D-A731-4B41-AD68-4DED01A65CD1}"/>
              </a:ext>
            </a:extLst>
          </p:cNvPr>
          <p:cNvGrpSpPr/>
          <p:nvPr/>
        </p:nvGrpSpPr>
        <p:grpSpPr>
          <a:xfrm>
            <a:off x="460638" y="3907395"/>
            <a:ext cx="5090240" cy="720000"/>
            <a:chOff x="460638" y="3699050"/>
            <a:chExt cx="5090240" cy="720000"/>
          </a:xfrm>
        </p:grpSpPr>
        <p:pic>
          <p:nvPicPr>
            <p:cNvPr id="10" name="Рисунок 9" descr="Телефонная трубка со сплошной заливкой">
              <a:extLst>
                <a:ext uri="{FF2B5EF4-FFF2-40B4-BE49-F238E27FC236}">
                  <a16:creationId xmlns:a16="http://schemas.microsoft.com/office/drawing/2014/main" id="{A05C10EC-A00F-414C-A305-A294C2EC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638" y="3699050"/>
              <a:ext cx="720000" cy="720000"/>
            </a:xfrm>
            <a:prstGeom prst="rect">
              <a:avLst/>
            </a:prstGeom>
          </p:spPr>
        </p:pic>
        <p:sp>
          <p:nvSpPr>
            <p:cNvPr id="11" name="Текст 3">
              <a:extLst>
                <a:ext uri="{FF2B5EF4-FFF2-40B4-BE49-F238E27FC236}">
                  <a16:creationId xmlns:a16="http://schemas.microsoft.com/office/drawing/2014/main" id="{82A08EC3-F09A-43D6-AB91-4C531CD9050F}"/>
                </a:ext>
              </a:extLst>
            </p:cNvPr>
            <p:cNvSpPr txBox="1">
              <a:spLocks/>
            </p:cNvSpPr>
            <p:nvPr/>
          </p:nvSpPr>
          <p:spPr>
            <a:xfrm>
              <a:off x="1618641" y="3815586"/>
              <a:ext cx="3932237" cy="486928"/>
            </a:xfrm>
            <a:prstGeom prst="rect">
              <a:avLst/>
            </a:prstGeom>
          </p:spPr>
          <p:txBody>
            <a:bodyPr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ru-RU" sz="2400" dirty="0">
                  <a:latin typeface="Montserrat SemiBold" panose="00000700000000000000" pitchFamily="2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8-918-231-61-62</a:t>
              </a:r>
              <a:endParaRPr lang="ru-RU" sz="3600" dirty="0"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4DD1E2A-6398-45D8-8F6C-FFEC9F1B770B}"/>
              </a:ext>
            </a:extLst>
          </p:cNvPr>
          <p:cNvGrpSpPr/>
          <p:nvPr/>
        </p:nvGrpSpPr>
        <p:grpSpPr>
          <a:xfrm>
            <a:off x="460639" y="3069000"/>
            <a:ext cx="5090239" cy="720000"/>
            <a:chOff x="460639" y="4342698"/>
            <a:chExt cx="5090239" cy="720000"/>
          </a:xfrm>
        </p:grpSpPr>
        <p:pic>
          <p:nvPicPr>
            <p:cNvPr id="8" name="Рисунок 7" descr="Конверт со сплошной заливкой">
              <a:hlinkClick r:id="rId7"/>
              <a:extLst>
                <a:ext uri="{FF2B5EF4-FFF2-40B4-BE49-F238E27FC236}">
                  <a16:creationId xmlns:a16="http://schemas.microsoft.com/office/drawing/2014/main" id="{37D1D1FC-E59A-49DB-9502-D544DC42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0639" y="4342698"/>
              <a:ext cx="720000" cy="720000"/>
            </a:xfrm>
            <a:prstGeom prst="rect">
              <a:avLst/>
            </a:prstGeom>
          </p:spPr>
        </p:pic>
        <p:sp>
          <p:nvSpPr>
            <p:cNvPr id="12" name="Текст 3">
              <a:extLst>
                <a:ext uri="{FF2B5EF4-FFF2-40B4-BE49-F238E27FC236}">
                  <a16:creationId xmlns:a16="http://schemas.microsoft.com/office/drawing/2014/main" id="{581C09FF-8323-4E23-9732-4CDA1C23619C}"/>
                </a:ext>
              </a:extLst>
            </p:cNvPr>
            <p:cNvSpPr txBox="1">
              <a:spLocks/>
            </p:cNvSpPr>
            <p:nvPr/>
          </p:nvSpPr>
          <p:spPr>
            <a:xfrm>
              <a:off x="1618641" y="4459234"/>
              <a:ext cx="3932237" cy="486928"/>
            </a:xfrm>
            <a:prstGeom prst="rect">
              <a:avLst/>
            </a:prstGeom>
          </p:spPr>
          <p:txBody>
            <a:bodyPr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ru-RU" sz="2400" dirty="0">
                  <a:solidFill>
                    <a:srgbClr val="000000"/>
                  </a:solidFill>
                  <a:latin typeface="Montserrat SemiBold" panose="00000700000000000000" pitchFamily="2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ii9182316162@yandex.ru</a:t>
              </a:r>
              <a:endParaRPr lang="ru-RU" sz="3600" dirty="0">
                <a:latin typeface="Montserrat SemiBold" panose="00000700000000000000" pitchFamily="2" charset="-5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B7EABB-E96C-4301-8877-0EFF3B18D82D}"/>
              </a:ext>
            </a:extLst>
          </p:cNvPr>
          <p:cNvSpPr txBox="1"/>
          <p:nvPr/>
        </p:nvSpPr>
        <p:spPr>
          <a:xfrm>
            <a:off x="402763" y="1560507"/>
            <a:ext cx="224148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+mn-ea"/>
                <a:cs typeface="+mn-cs"/>
              </a:rPr>
              <a:t>Патентовед</a:t>
            </a:r>
            <a:endParaRPr lang="ru-RU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1BE35C7-FE47-4696-BF76-6DDD3C3E90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/>
          <a:stretch/>
        </p:blipFill>
        <p:spPr>
          <a:xfrm>
            <a:off x="7039517" y="-4875"/>
            <a:ext cx="6177266" cy="6862875"/>
          </a:xfrm>
          <a:custGeom>
            <a:avLst/>
            <a:gdLst>
              <a:gd name="connsiteX0" fmla="*/ 1708498 w 6177266"/>
              <a:gd name="connsiteY0" fmla="*/ 0 h 6862875"/>
              <a:gd name="connsiteX1" fmla="*/ 6177266 w 6177266"/>
              <a:gd name="connsiteY1" fmla="*/ 0 h 6862875"/>
              <a:gd name="connsiteX2" fmla="*/ 6177266 w 6177266"/>
              <a:gd name="connsiteY2" fmla="*/ 6862875 h 6862875"/>
              <a:gd name="connsiteX3" fmla="*/ 1085191 w 6177266"/>
              <a:gd name="connsiteY3" fmla="*/ 6862875 h 6862875"/>
              <a:gd name="connsiteX4" fmla="*/ 906955 w 6177266"/>
              <a:gd name="connsiteY4" fmla="*/ 6631528 h 6862875"/>
              <a:gd name="connsiteX5" fmla="*/ 489236 w 6177266"/>
              <a:gd name="connsiteY5" fmla="*/ 5921906 h 6862875"/>
              <a:gd name="connsiteX6" fmla="*/ 458972 w 6177266"/>
              <a:gd name="connsiteY6" fmla="*/ 5854798 h 6862875"/>
              <a:gd name="connsiteX7" fmla="*/ 489881 w 6177266"/>
              <a:gd name="connsiteY7" fmla="*/ 5835945 h 6862875"/>
              <a:gd name="connsiteX8" fmla="*/ 1017519 w 6177266"/>
              <a:gd name="connsiteY8" fmla="*/ 4546880 h 6862875"/>
              <a:gd name="connsiteX9" fmla="*/ 35775 w 6177266"/>
              <a:gd name="connsiteY9" fmla="*/ 3558816 h 6862875"/>
              <a:gd name="connsiteX10" fmla="*/ 0 w 6177266"/>
              <a:gd name="connsiteY10" fmla="*/ 3553263 h 6862875"/>
              <a:gd name="connsiteX11" fmla="*/ 2208 w 6177266"/>
              <a:gd name="connsiteY11" fmla="*/ 3479681 h 6862875"/>
              <a:gd name="connsiteX12" fmla="*/ 1469930 w 6177266"/>
              <a:gd name="connsiteY12" fmla="*/ 218393 h 686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77266" h="6862875">
                <a:moveTo>
                  <a:pt x="1708498" y="0"/>
                </a:moveTo>
                <a:lnTo>
                  <a:pt x="6177266" y="0"/>
                </a:lnTo>
                <a:lnTo>
                  <a:pt x="6177266" y="6862875"/>
                </a:lnTo>
                <a:lnTo>
                  <a:pt x="1085191" y="6862875"/>
                </a:lnTo>
                <a:lnTo>
                  <a:pt x="906955" y="6631528"/>
                </a:lnTo>
                <a:cubicBezTo>
                  <a:pt x="749583" y="6408906"/>
                  <a:pt x="609557" y="6171841"/>
                  <a:pt x="489236" y="5921906"/>
                </a:cubicBezTo>
                <a:lnTo>
                  <a:pt x="458972" y="5854798"/>
                </a:lnTo>
                <a:lnTo>
                  <a:pt x="489881" y="5835945"/>
                </a:lnTo>
                <a:cubicBezTo>
                  <a:pt x="895973" y="5559917"/>
                  <a:pt x="1119588" y="5058712"/>
                  <a:pt x="1017519" y="4546880"/>
                </a:cubicBezTo>
                <a:cubicBezTo>
                  <a:pt x="915449" y="4035049"/>
                  <a:pt x="516684" y="3657959"/>
                  <a:pt x="35775" y="3558816"/>
                </a:cubicBezTo>
                <a:lnTo>
                  <a:pt x="0" y="3553263"/>
                </a:lnTo>
                <a:lnTo>
                  <a:pt x="2208" y="3479681"/>
                </a:lnTo>
                <a:cubicBezTo>
                  <a:pt x="70813" y="2233318"/>
                  <a:pt x="607887" y="1074559"/>
                  <a:pt x="1469930" y="218393"/>
                </a:cubicBezTo>
                <a:close/>
              </a:path>
            </a:pathLst>
          </a:custGeom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74C285CE-DFD9-4548-B01E-BB7B594FE63B}"/>
              </a:ext>
            </a:extLst>
          </p:cNvPr>
          <p:cNvSpPr/>
          <p:nvPr/>
        </p:nvSpPr>
        <p:spPr>
          <a:xfrm>
            <a:off x="5654101" y="3615628"/>
            <a:ext cx="2340000" cy="2340000"/>
          </a:xfrm>
          <a:prstGeom prst="ellipse">
            <a:avLst/>
          </a:prstGeom>
          <a:solidFill>
            <a:srgbClr val="287FD8"/>
          </a:solidFill>
          <a:ln>
            <a:noFill/>
          </a:ln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4569E3-D3C0-412F-8DF0-CD74BB16948A}"/>
              </a:ext>
            </a:extLst>
          </p:cNvPr>
          <p:cNvSpPr txBox="1"/>
          <p:nvPr/>
        </p:nvSpPr>
        <p:spPr>
          <a:xfrm>
            <a:off x="5602361" y="3929556"/>
            <a:ext cx="2443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ТОП-3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3D4C4E-37A3-4905-B330-EE2E68DF7DF3}"/>
              </a:ext>
            </a:extLst>
          </p:cNvPr>
          <p:cNvSpPr txBox="1"/>
          <p:nvPr/>
        </p:nvSpPr>
        <p:spPr>
          <a:xfrm>
            <a:off x="5543941" y="4490986"/>
            <a:ext cx="2560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менеджер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E46F8B-923E-416E-93A6-49A9D0E7AEF7}"/>
              </a:ext>
            </a:extLst>
          </p:cNvPr>
          <p:cNvSpPr txBox="1"/>
          <p:nvPr/>
        </p:nvSpPr>
        <p:spPr>
          <a:xfrm>
            <a:off x="5471943" y="4931251"/>
            <a:ext cx="2704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по интеллектуальной собственности                          2019 года </a:t>
            </a:r>
          </a:p>
        </p:txBody>
      </p:sp>
    </p:spTree>
    <p:extLst>
      <p:ext uri="{BB962C8B-B14F-4D97-AF65-F5344CB8AC3E}">
        <p14:creationId xmlns:p14="http://schemas.microsoft.com/office/powerpoint/2010/main" val="293223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>
            <a:extLst>
              <a:ext uri="{FF2B5EF4-FFF2-40B4-BE49-F238E27FC236}">
                <a16:creationId xmlns:a16="http://schemas.microsoft.com/office/drawing/2014/main" id="{F661BEA3-186D-4186-8A0A-18C7F3E7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/>
          <a:stretch/>
        </p:blipFill>
        <p:spPr>
          <a:xfrm>
            <a:off x="119051" y="955960"/>
            <a:ext cx="11953898" cy="5910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DB143-0E6C-40FC-9394-7BBDB51F13A6}"/>
              </a:ext>
            </a:extLst>
          </p:cNvPr>
          <p:cNvSpPr txBox="1"/>
          <p:nvPr/>
        </p:nvSpPr>
        <p:spPr>
          <a:xfrm>
            <a:off x="295373" y="318770"/>
            <a:ext cx="116012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Схожесть до степени смешения и стоковые логотипы</a:t>
            </a:r>
          </a:p>
        </p:txBody>
      </p:sp>
    </p:spTree>
    <p:extLst>
      <p:ext uri="{BB962C8B-B14F-4D97-AF65-F5344CB8AC3E}">
        <p14:creationId xmlns:p14="http://schemas.microsoft.com/office/powerpoint/2010/main" val="205216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327B0764-BF5A-4A87-8107-A12B2BE1A7CC}"/>
              </a:ext>
            </a:extLst>
          </p:cNvPr>
          <p:cNvSpPr/>
          <p:nvPr/>
        </p:nvSpPr>
        <p:spPr>
          <a:xfrm>
            <a:off x="-2432429" y="-605492"/>
            <a:ext cx="17472267" cy="9349160"/>
          </a:xfrm>
          <a:custGeom>
            <a:avLst/>
            <a:gdLst>
              <a:gd name="connsiteX0" fmla="*/ 1682152 w 17472267"/>
              <a:gd name="connsiteY0" fmla="*/ 5365061 h 9349160"/>
              <a:gd name="connsiteX1" fmla="*/ 5433537 w 17472267"/>
              <a:gd name="connsiteY1" fmla="*/ 5247830 h 9349160"/>
              <a:gd name="connsiteX2" fmla="*/ 8293967 w 17472267"/>
              <a:gd name="connsiteY2" fmla="*/ 6490477 h 9349160"/>
              <a:gd name="connsiteX3" fmla="*/ 11435752 w 17472267"/>
              <a:gd name="connsiteY3" fmla="*/ 5552630 h 9349160"/>
              <a:gd name="connsiteX4" fmla="*/ 13569352 w 17472267"/>
              <a:gd name="connsiteY4" fmla="*/ 5013369 h 9349160"/>
              <a:gd name="connsiteX5" fmla="*/ 13334891 w 17472267"/>
              <a:gd name="connsiteY5" fmla="*/ 2481184 h 9349160"/>
              <a:gd name="connsiteX6" fmla="*/ 15913967 w 17472267"/>
              <a:gd name="connsiteY6" fmla="*/ 253800 h 9349160"/>
              <a:gd name="connsiteX7" fmla="*/ 16382891 w 17472267"/>
              <a:gd name="connsiteY7" fmla="*/ 8764754 h 9349160"/>
              <a:gd name="connsiteX8" fmla="*/ 1095998 w 17472267"/>
              <a:gd name="connsiteY8" fmla="*/ 8248938 h 9349160"/>
              <a:gd name="connsiteX9" fmla="*/ 1682152 w 17472267"/>
              <a:gd name="connsiteY9" fmla="*/ 5365061 h 934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72267" h="9349160">
                <a:moveTo>
                  <a:pt x="1682152" y="5365061"/>
                </a:moveTo>
                <a:cubicBezTo>
                  <a:pt x="2405075" y="4864876"/>
                  <a:pt x="4331568" y="5060261"/>
                  <a:pt x="5433537" y="5247830"/>
                </a:cubicBezTo>
                <a:cubicBezTo>
                  <a:pt x="6535506" y="5435399"/>
                  <a:pt x="7293598" y="6439677"/>
                  <a:pt x="8293967" y="6490477"/>
                </a:cubicBezTo>
                <a:cubicBezTo>
                  <a:pt x="9294336" y="6541277"/>
                  <a:pt x="10556521" y="5798815"/>
                  <a:pt x="11435752" y="5552630"/>
                </a:cubicBezTo>
                <a:cubicBezTo>
                  <a:pt x="12314983" y="5306445"/>
                  <a:pt x="13252829" y="5525277"/>
                  <a:pt x="13569352" y="5013369"/>
                </a:cubicBezTo>
                <a:cubicBezTo>
                  <a:pt x="13885875" y="4501461"/>
                  <a:pt x="12944122" y="3274445"/>
                  <a:pt x="13334891" y="2481184"/>
                </a:cubicBezTo>
                <a:cubicBezTo>
                  <a:pt x="13725660" y="1687923"/>
                  <a:pt x="15405967" y="-793462"/>
                  <a:pt x="15913967" y="253800"/>
                </a:cubicBezTo>
                <a:cubicBezTo>
                  <a:pt x="16421967" y="1301062"/>
                  <a:pt x="18852552" y="7432231"/>
                  <a:pt x="16382891" y="8764754"/>
                </a:cubicBezTo>
                <a:cubicBezTo>
                  <a:pt x="13913230" y="10097277"/>
                  <a:pt x="3542214" y="8811646"/>
                  <a:pt x="1095998" y="8248938"/>
                </a:cubicBezTo>
                <a:cubicBezTo>
                  <a:pt x="-1350218" y="7686230"/>
                  <a:pt x="959229" y="5865246"/>
                  <a:pt x="1682152" y="5365061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762E28B-AEFE-43A0-AD98-D5186679263B}"/>
              </a:ext>
            </a:extLst>
          </p:cNvPr>
          <p:cNvGrpSpPr/>
          <p:nvPr/>
        </p:nvGrpSpPr>
        <p:grpSpPr>
          <a:xfrm>
            <a:off x="1587537" y="1959826"/>
            <a:ext cx="2328608" cy="4697743"/>
            <a:chOff x="917512" y="1657972"/>
            <a:chExt cx="2328608" cy="469774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66416C92-AC04-4700-83AE-BCD67F2365C9}"/>
                </a:ext>
              </a:extLst>
            </p:cNvPr>
            <p:cNvSpPr/>
            <p:nvPr/>
          </p:nvSpPr>
          <p:spPr>
            <a:xfrm>
              <a:off x="1051560" y="1767840"/>
              <a:ext cx="2087880" cy="4434840"/>
            </a:xfrm>
            <a:prstGeom prst="roundRect">
              <a:avLst>
                <a:gd name="adj" fmla="val 8638"/>
              </a:avLst>
            </a:prstGeom>
            <a:solidFill>
              <a:srgbClr val="ACA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7B8EC34-DA26-459F-A42C-8CE14B54E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8313"/>
            <a:stretch/>
          </p:blipFill>
          <p:spPr>
            <a:xfrm>
              <a:off x="1018858" y="2468880"/>
              <a:ext cx="2093163" cy="2987040"/>
            </a:xfrm>
            <a:prstGeom prst="rect">
              <a:avLst/>
            </a:prstGeom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859A7456-E80F-477F-A72C-C8A70E2A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12" y="1657972"/>
              <a:ext cx="2328608" cy="469774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6D1C83-22F9-4E1D-A8BA-99E46090D901}"/>
              </a:ext>
            </a:extLst>
          </p:cNvPr>
          <p:cNvSpPr txBox="1"/>
          <p:nvPr/>
        </p:nvSpPr>
        <p:spPr>
          <a:xfrm>
            <a:off x="399563" y="324950"/>
            <a:ext cx="975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Нельзя зарегистрировать за собой стоковые элементы или логотипы. </a:t>
            </a:r>
          </a:p>
          <a:p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Автор у данных произведений  уже имеется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8006AE6-5141-4732-A762-885312334C24}"/>
              </a:ext>
            </a:extLst>
          </p:cNvPr>
          <p:cNvGrpSpPr/>
          <p:nvPr/>
        </p:nvGrpSpPr>
        <p:grpSpPr>
          <a:xfrm>
            <a:off x="6547187" y="1969157"/>
            <a:ext cx="2328608" cy="4697743"/>
            <a:chOff x="7440232" y="1859280"/>
            <a:chExt cx="2328608" cy="469774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6B327AA-9B6E-4CBC-A2D1-5F1520F6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095" y="1949637"/>
              <a:ext cx="2066005" cy="4467038"/>
            </a:xfrm>
            <a:prstGeom prst="rect">
              <a:avLst/>
            </a:prstGeom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1BC53FC2-F895-4111-9F16-182F13C3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232" y="1859280"/>
              <a:ext cx="2328608" cy="4697743"/>
            </a:xfrm>
            <a:prstGeom prst="rect">
              <a:avLst/>
            </a:prstGeom>
          </p:spPr>
        </p:pic>
      </p:grpSp>
      <p:pic>
        <p:nvPicPr>
          <p:cNvPr id="16" name="Рисунок 15" descr="Линия со стрелкой: прямо со сплошной заливкой">
            <a:extLst>
              <a:ext uri="{FF2B5EF4-FFF2-40B4-BE49-F238E27FC236}">
                <a16:creationId xmlns:a16="http://schemas.microsoft.com/office/drawing/2014/main" id="{82EBAC8D-760E-48BC-A0F8-6ACEBED78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015880" y="3623803"/>
            <a:ext cx="2431572" cy="12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A801DB1F-DB1B-44E4-A41C-27C440FFC495}"/>
              </a:ext>
            </a:extLst>
          </p:cNvPr>
          <p:cNvSpPr/>
          <p:nvPr/>
        </p:nvSpPr>
        <p:spPr>
          <a:xfrm>
            <a:off x="-1837626" y="-642091"/>
            <a:ext cx="16618693" cy="8684046"/>
          </a:xfrm>
          <a:custGeom>
            <a:avLst/>
            <a:gdLst>
              <a:gd name="connsiteX0" fmla="*/ 1228026 w 16618693"/>
              <a:gd name="connsiteY0" fmla="*/ 6925660 h 8684046"/>
              <a:gd name="connsiteX1" fmla="*/ 4510488 w 16618693"/>
              <a:gd name="connsiteY1" fmla="*/ 6269168 h 8684046"/>
              <a:gd name="connsiteX2" fmla="*/ 6948888 w 16618693"/>
              <a:gd name="connsiteY2" fmla="*/ 6597414 h 8684046"/>
              <a:gd name="connsiteX3" fmla="*/ 9340395 w 16618693"/>
              <a:gd name="connsiteY3" fmla="*/ 5612676 h 8684046"/>
              <a:gd name="connsiteX4" fmla="*/ 9457626 w 16618693"/>
              <a:gd name="connsiteY4" fmla="*/ 3244614 h 8684046"/>
              <a:gd name="connsiteX5" fmla="*/ 11614672 w 16618693"/>
              <a:gd name="connsiteY5" fmla="*/ 243506 h 8684046"/>
              <a:gd name="connsiteX6" fmla="*/ 15272272 w 16618693"/>
              <a:gd name="connsiteY6" fmla="*/ 595199 h 8684046"/>
              <a:gd name="connsiteX7" fmla="*/ 16468026 w 16618693"/>
              <a:gd name="connsiteY7" fmla="*/ 3901106 h 8684046"/>
              <a:gd name="connsiteX8" fmla="*/ 14873688 w 16618693"/>
              <a:gd name="connsiteY8" fmla="*/ 8215199 h 8684046"/>
              <a:gd name="connsiteX9" fmla="*/ 1110795 w 16618693"/>
              <a:gd name="connsiteY9" fmla="*/ 8426214 h 8684046"/>
              <a:gd name="connsiteX10" fmla="*/ 1228026 w 16618693"/>
              <a:gd name="connsiteY10" fmla="*/ 6925660 h 868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18693" h="8684046">
                <a:moveTo>
                  <a:pt x="1228026" y="6925660"/>
                </a:moveTo>
                <a:cubicBezTo>
                  <a:pt x="1794642" y="6566152"/>
                  <a:pt x="3557011" y="6323876"/>
                  <a:pt x="4510488" y="6269168"/>
                </a:cubicBezTo>
                <a:cubicBezTo>
                  <a:pt x="5463965" y="6214460"/>
                  <a:pt x="6143904" y="6706829"/>
                  <a:pt x="6948888" y="6597414"/>
                </a:cubicBezTo>
                <a:cubicBezTo>
                  <a:pt x="7753872" y="6487999"/>
                  <a:pt x="8922272" y="6171476"/>
                  <a:pt x="9340395" y="5612676"/>
                </a:cubicBezTo>
                <a:cubicBezTo>
                  <a:pt x="9758518" y="5053876"/>
                  <a:pt x="9078580" y="4139476"/>
                  <a:pt x="9457626" y="3244614"/>
                </a:cubicBezTo>
                <a:cubicBezTo>
                  <a:pt x="9836672" y="2349752"/>
                  <a:pt x="10645564" y="685075"/>
                  <a:pt x="11614672" y="243506"/>
                </a:cubicBezTo>
                <a:cubicBezTo>
                  <a:pt x="12583780" y="-198063"/>
                  <a:pt x="14463380" y="-14401"/>
                  <a:pt x="15272272" y="595199"/>
                </a:cubicBezTo>
                <a:cubicBezTo>
                  <a:pt x="16081164" y="1204799"/>
                  <a:pt x="16534457" y="2631106"/>
                  <a:pt x="16468026" y="3901106"/>
                </a:cubicBezTo>
                <a:cubicBezTo>
                  <a:pt x="16401595" y="5171106"/>
                  <a:pt x="17433226" y="7461014"/>
                  <a:pt x="14873688" y="8215199"/>
                </a:cubicBezTo>
                <a:cubicBezTo>
                  <a:pt x="12314150" y="8969384"/>
                  <a:pt x="3381164" y="8637230"/>
                  <a:pt x="1110795" y="8426214"/>
                </a:cubicBezTo>
                <a:cubicBezTo>
                  <a:pt x="-1159574" y="8215199"/>
                  <a:pt x="661410" y="7285168"/>
                  <a:pt x="1228026" y="6925660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238F7-E62F-45F1-90D3-C671682E1509}"/>
              </a:ext>
            </a:extLst>
          </p:cNvPr>
          <p:cNvSpPr txBox="1">
            <a:spLocks/>
          </p:cNvSpPr>
          <p:nvPr/>
        </p:nvSpPr>
        <p:spPr>
          <a:xfrm>
            <a:off x="408538" y="773076"/>
            <a:ext cx="4230487" cy="2173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latin typeface="Montserrat Bold" panose="00000800000000000000" pitchFamily="2" charset="-52"/>
                <a:ea typeface="+mn-ea"/>
                <a:cs typeface="Times New Roman" panose="02020603050405020304" pitchFamily="18" charset="0"/>
              </a:rPr>
              <a:t>В вашей этикетке может быть </a:t>
            </a:r>
            <a:r>
              <a:rPr lang="ru-RU" sz="3000" dirty="0">
                <a:solidFill>
                  <a:srgbClr val="287FD8"/>
                </a:solidFill>
                <a:latin typeface="Montserrat Bold" panose="00000800000000000000" pitchFamily="2" charset="-52"/>
                <a:ea typeface="+mn-ea"/>
                <a:cs typeface="Times New Roman" panose="02020603050405020304" pitchFamily="18" charset="0"/>
              </a:rPr>
              <a:t>больше единиц </a:t>
            </a:r>
            <a:r>
              <a:rPr lang="ru-RU" sz="3000" dirty="0">
                <a:latin typeface="Montserrat Bold" panose="00000800000000000000" pitchFamily="2" charset="-52"/>
                <a:ea typeface="+mn-ea"/>
                <a:cs typeface="Times New Roman" panose="02020603050405020304" pitchFamily="18" charset="0"/>
              </a:rPr>
              <a:t>интеллектуальной собственности, </a:t>
            </a:r>
            <a:r>
              <a:rPr lang="ru-RU" sz="3000" dirty="0">
                <a:solidFill>
                  <a:srgbClr val="287FD8"/>
                </a:solidFill>
                <a:latin typeface="Montserrat Bold" panose="00000800000000000000" pitchFamily="2" charset="-52"/>
                <a:ea typeface="+mn-ea"/>
                <a:cs typeface="Times New Roman" panose="02020603050405020304" pitchFamily="18" charset="0"/>
              </a:rPr>
              <a:t>чем вы думаете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7E379-4B6F-4658-93C1-A51DFC11C19D}"/>
              </a:ext>
            </a:extLst>
          </p:cNvPr>
          <p:cNvSpPr txBox="1">
            <a:spLocks/>
          </p:cNvSpPr>
          <p:nvPr/>
        </p:nvSpPr>
        <p:spPr>
          <a:xfrm>
            <a:off x="449438" y="2842953"/>
            <a:ext cx="5303681" cy="21559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sz="29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Графический элемент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AgroSputnik</a:t>
            </a:r>
            <a:endParaRPr lang="ru-RU" sz="29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9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Вся этикетка </a:t>
            </a:r>
            <a:endParaRPr lang="en-US" sz="29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BE83031-9357-4CDC-BD20-96A398800797}"/>
              </a:ext>
            </a:extLst>
          </p:cNvPr>
          <p:cNvGrpSpPr/>
          <p:nvPr/>
        </p:nvGrpSpPr>
        <p:grpSpPr>
          <a:xfrm>
            <a:off x="8335761" y="4484"/>
            <a:ext cx="3856239" cy="6855537"/>
            <a:chOff x="4892758" y="331545"/>
            <a:chExt cx="3427202" cy="6092804"/>
          </a:xfrm>
        </p:grpSpPr>
        <p:pic>
          <p:nvPicPr>
            <p:cNvPr id="3" name="Объект 5">
              <a:extLst>
                <a:ext uri="{FF2B5EF4-FFF2-40B4-BE49-F238E27FC236}">
                  <a16:creationId xmlns:a16="http://schemas.microsoft.com/office/drawing/2014/main" id="{A9A47086-475D-403B-88C7-671AAA6F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758" y="331545"/>
              <a:ext cx="3427202" cy="609280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Рукописный ввод 4">
                  <a:extLst>
                    <a:ext uri="{FF2B5EF4-FFF2-40B4-BE49-F238E27FC236}">
                      <a16:creationId xmlns:a16="http://schemas.microsoft.com/office/drawing/2014/main" id="{50C8D4E9-9CF2-4EF1-87E8-9368DAF4A8D2}"/>
                    </a:ext>
                  </a:extLst>
                </p14:cNvPr>
                <p14:cNvContentPartPr/>
                <p14:nvPr/>
              </p14:nvContentPartPr>
              <p14:xfrm>
                <a:off x="6331347" y="1896187"/>
                <a:ext cx="984960" cy="788760"/>
              </p14:xfrm>
            </p:contentPart>
          </mc:Choice>
          <mc:Fallback xmlns="">
            <p:pic>
              <p:nvPicPr>
                <p:cNvPr id="5" name="Рукописный ввод 4">
                  <a:extLst>
                    <a:ext uri="{FF2B5EF4-FFF2-40B4-BE49-F238E27FC236}">
                      <a16:creationId xmlns:a16="http://schemas.microsoft.com/office/drawing/2014/main" id="{50C8D4E9-9CF2-4EF1-87E8-9368DAF4A8D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25907" y="1890747"/>
                  <a:ext cx="995840" cy="7996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Рукописный ввод 5">
                  <a:extLst>
                    <a:ext uri="{FF2B5EF4-FFF2-40B4-BE49-F238E27FC236}">
                      <a16:creationId xmlns:a16="http://schemas.microsoft.com/office/drawing/2014/main" id="{28400F0B-3639-438F-BBB2-31F6E5142E30}"/>
                    </a:ext>
                  </a:extLst>
                </p14:cNvPr>
                <p14:cNvContentPartPr/>
                <p14:nvPr/>
              </p14:nvContentPartPr>
              <p14:xfrm>
                <a:off x="6270147" y="2930467"/>
                <a:ext cx="978480" cy="447480"/>
              </p14:xfrm>
            </p:contentPart>
          </mc:Choice>
          <mc:Fallback xmlns="">
            <p:pic>
              <p:nvPicPr>
                <p:cNvPr id="6" name="Рукописный ввод 5">
                  <a:extLst>
                    <a:ext uri="{FF2B5EF4-FFF2-40B4-BE49-F238E27FC236}">
                      <a16:creationId xmlns:a16="http://schemas.microsoft.com/office/drawing/2014/main" id="{28400F0B-3639-438F-BBB2-31F6E5142E3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4706" y="2925026"/>
                  <a:ext cx="989363" cy="4583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Рукописный ввод 6">
                  <a:extLst>
                    <a:ext uri="{FF2B5EF4-FFF2-40B4-BE49-F238E27FC236}">
                      <a16:creationId xmlns:a16="http://schemas.microsoft.com/office/drawing/2014/main" id="{6EA4C571-CEFC-469A-BB4C-AF6537AB8360}"/>
                    </a:ext>
                  </a:extLst>
                </p14:cNvPr>
                <p14:cNvContentPartPr/>
                <p14:nvPr/>
              </p14:nvContentPartPr>
              <p14:xfrm>
                <a:off x="5433867" y="2630227"/>
                <a:ext cx="2608200" cy="1626840"/>
              </p14:xfrm>
            </p:contentPart>
          </mc:Choice>
          <mc:Fallback xmlns="">
            <p:pic>
              <p:nvPicPr>
                <p:cNvPr id="7" name="Рукописный ввод 6">
                  <a:extLst>
                    <a:ext uri="{FF2B5EF4-FFF2-40B4-BE49-F238E27FC236}">
                      <a16:creationId xmlns:a16="http://schemas.microsoft.com/office/drawing/2014/main" id="{6EA4C571-CEFC-469A-BB4C-AF6537AB83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28428" y="2624788"/>
                  <a:ext cx="2619078" cy="163771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331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246A4A23-E0AC-4CB5-9823-9C490916F007}"/>
              </a:ext>
            </a:extLst>
          </p:cNvPr>
          <p:cNvSpPr/>
          <p:nvPr/>
        </p:nvSpPr>
        <p:spPr>
          <a:xfrm>
            <a:off x="-2395110" y="4025792"/>
            <a:ext cx="11595995" cy="5509509"/>
          </a:xfrm>
          <a:custGeom>
            <a:avLst/>
            <a:gdLst>
              <a:gd name="connsiteX0" fmla="*/ 1644833 w 11595995"/>
              <a:gd name="connsiteY0" fmla="*/ 288300 h 5509509"/>
              <a:gd name="connsiteX1" fmla="*/ 1715172 w 11595995"/>
              <a:gd name="connsiteY1" fmla="*/ 288300 h 5509509"/>
              <a:gd name="connsiteX2" fmla="*/ 4927295 w 11595995"/>
              <a:gd name="connsiteY2" fmla="*/ 1296485 h 5509509"/>
              <a:gd name="connsiteX3" fmla="*/ 7764279 w 11595995"/>
              <a:gd name="connsiteY3" fmla="*/ 593100 h 5509509"/>
              <a:gd name="connsiteX4" fmla="*/ 11421879 w 11595995"/>
              <a:gd name="connsiteY4" fmla="*/ 1765408 h 5509509"/>
              <a:gd name="connsiteX5" fmla="*/ 9897879 w 11595995"/>
              <a:gd name="connsiteY5" fmla="*/ 5399562 h 5509509"/>
              <a:gd name="connsiteX6" fmla="*/ 425633 w 11595995"/>
              <a:gd name="connsiteY6" fmla="*/ 4180362 h 5509509"/>
              <a:gd name="connsiteX7" fmla="*/ 1644833 w 11595995"/>
              <a:gd name="connsiteY7" fmla="*/ 288300 h 550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95995" h="5509509">
                <a:moveTo>
                  <a:pt x="1644833" y="288300"/>
                </a:moveTo>
                <a:cubicBezTo>
                  <a:pt x="1859756" y="-360377"/>
                  <a:pt x="1715172" y="288300"/>
                  <a:pt x="1715172" y="288300"/>
                </a:cubicBezTo>
                <a:cubicBezTo>
                  <a:pt x="2262249" y="456331"/>
                  <a:pt x="3919111" y="1245685"/>
                  <a:pt x="4927295" y="1296485"/>
                </a:cubicBezTo>
                <a:cubicBezTo>
                  <a:pt x="5935479" y="1347285"/>
                  <a:pt x="6681848" y="514946"/>
                  <a:pt x="7764279" y="593100"/>
                </a:cubicBezTo>
                <a:cubicBezTo>
                  <a:pt x="8846710" y="671254"/>
                  <a:pt x="11066279" y="964331"/>
                  <a:pt x="11421879" y="1765408"/>
                </a:cubicBezTo>
                <a:cubicBezTo>
                  <a:pt x="11777479" y="2566485"/>
                  <a:pt x="11730587" y="4997070"/>
                  <a:pt x="9897879" y="5399562"/>
                </a:cubicBezTo>
                <a:cubicBezTo>
                  <a:pt x="8065171" y="5802054"/>
                  <a:pt x="1801141" y="5032239"/>
                  <a:pt x="425633" y="4180362"/>
                </a:cubicBezTo>
                <a:cubicBezTo>
                  <a:pt x="-949875" y="3328485"/>
                  <a:pt x="1429910" y="936977"/>
                  <a:pt x="1644833" y="288300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24F3C-930A-46F1-8E47-D043D782B5CB}"/>
              </a:ext>
            </a:extLst>
          </p:cNvPr>
          <p:cNvSpPr txBox="1"/>
          <p:nvPr/>
        </p:nvSpPr>
        <p:spPr>
          <a:xfrm>
            <a:off x="422154" y="347541"/>
            <a:ext cx="97065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Для производителей товаров особенно важно регистрация товарного знак </a:t>
            </a:r>
          </a:p>
          <a:p>
            <a:endParaRPr lang="ru-RU" dirty="0"/>
          </a:p>
          <a:p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Производство контрафакта –</a:t>
            </a:r>
            <a:r>
              <a:rPr lang="en-US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                 </a:t>
            </a:r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уголовная ответственность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309419-6EA5-48B3-BE35-867F7FCE7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-3005" r="5478" b="18946"/>
          <a:stretch/>
        </p:blipFill>
        <p:spPr>
          <a:xfrm>
            <a:off x="4997312" y="101697"/>
            <a:ext cx="9910783" cy="6654605"/>
          </a:xfrm>
          <a:custGeom>
            <a:avLst/>
            <a:gdLst>
              <a:gd name="connsiteX0" fmla="*/ 8047211 w 9910783"/>
              <a:gd name="connsiteY0" fmla="*/ 0 h 6654605"/>
              <a:gd name="connsiteX1" fmla="*/ 8132361 w 9910783"/>
              <a:gd name="connsiteY1" fmla="*/ 0 h 6654605"/>
              <a:gd name="connsiteX2" fmla="*/ 8155980 w 9910783"/>
              <a:gd name="connsiteY2" fmla="*/ 93786 h 6654605"/>
              <a:gd name="connsiteX3" fmla="*/ 9905966 w 9910783"/>
              <a:gd name="connsiteY3" fmla="*/ 4770656 h 6654605"/>
              <a:gd name="connsiteX4" fmla="*/ 9910783 w 9910783"/>
              <a:gd name="connsiteY4" fmla="*/ 4791842 h 6654605"/>
              <a:gd name="connsiteX5" fmla="*/ 9910783 w 9910783"/>
              <a:gd name="connsiteY5" fmla="*/ 6650409 h 6654605"/>
              <a:gd name="connsiteX6" fmla="*/ 9908312 w 9910783"/>
              <a:gd name="connsiteY6" fmla="*/ 6654605 h 6654605"/>
              <a:gd name="connsiteX7" fmla="*/ 0 w 9910783"/>
              <a:gd name="connsiteY7" fmla="*/ 6654605 h 6654605"/>
              <a:gd name="connsiteX8" fmla="*/ 18966 w 9910783"/>
              <a:gd name="connsiteY8" fmla="*/ 6536232 h 6654605"/>
              <a:gd name="connsiteX9" fmla="*/ 629765 w 9910783"/>
              <a:gd name="connsiteY9" fmla="*/ 4618894 h 6654605"/>
              <a:gd name="connsiteX10" fmla="*/ 2270996 w 9910783"/>
              <a:gd name="connsiteY10" fmla="*/ 2813540 h 6654605"/>
              <a:gd name="connsiteX11" fmla="*/ 4357703 w 9910783"/>
              <a:gd name="connsiteY11" fmla="*/ 773725 h 6654605"/>
              <a:gd name="connsiteX12" fmla="*/ 8062196 w 9910783"/>
              <a:gd name="connsiteY12" fmla="*/ 93786 h 6654605"/>
              <a:gd name="connsiteX13" fmla="*/ 8054686 w 9910783"/>
              <a:gd name="connsiteY13" fmla="*/ 47466 h 665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10783" h="6654605">
                <a:moveTo>
                  <a:pt x="8047211" y="0"/>
                </a:moveTo>
                <a:lnTo>
                  <a:pt x="8132361" y="0"/>
                </a:lnTo>
                <a:lnTo>
                  <a:pt x="8155980" y="93786"/>
                </a:lnTo>
                <a:cubicBezTo>
                  <a:pt x="8340619" y="834904"/>
                  <a:pt x="9479463" y="3026685"/>
                  <a:pt x="9905966" y="4770656"/>
                </a:cubicBezTo>
                <a:lnTo>
                  <a:pt x="9910783" y="4791842"/>
                </a:lnTo>
                <a:lnTo>
                  <a:pt x="9910783" y="6650409"/>
                </a:lnTo>
                <a:lnTo>
                  <a:pt x="9908312" y="6654605"/>
                </a:lnTo>
                <a:lnTo>
                  <a:pt x="0" y="6654605"/>
                </a:lnTo>
                <a:lnTo>
                  <a:pt x="18966" y="6536232"/>
                </a:lnTo>
                <a:cubicBezTo>
                  <a:pt x="123521" y="5941678"/>
                  <a:pt x="366484" y="5115904"/>
                  <a:pt x="629765" y="4618894"/>
                </a:cubicBezTo>
                <a:cubicBezTo>
                  <a:pt x="1012719" y="3895971"/>
                  <a:pt x="1649673" y="3454402"/>
                  <a:pt x="2270996" y="2813540"/>
                </a:cubicBezTo>
                <a:cubicBezTo>
                  <a:pt x="2892319" y="2172679"/>
                  <a:pt x="3392503" y="1227017"/>
                  <a:pt x="4357703" y="773725"/>
                </a:cubicBezTo>
                <a:cubicBezTo>
                  <a:pt x="5322903" y="320433"/>
                  <a:pt x="7429150" y="207109"/>
                  <a:pt x="8062196" y="93786"/>
                </a:cubicBezTo>
                <a:cubicBezTo>
                  <a:pt x="8062196" y="93786"/>
                  <a:pt x="8059265" y="76140"/>
                  <a:pt x="8054686" y="47466"/>
                </a:cubicBezTo>
                <a:close/>
              </a:path>
            </a:pathLst>
          </a:custGeom>
          <a:effectLst>
            <a:outerShdw blurRad="114300" dist="38100" dir="13500000" algn="b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23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7AA6C9BD-636E-44D7-AB2B-8B4FB710E74E}"/>
              </a:ext>
            </a:extLst>
          </p:cNvPr>
          <p:cNvSpPr/>
          <p:nvPr/>
        </p:nvSpPr>
        <p:spPr>
          <a:xfrm>
            <a:off x="-3029664" y="2507273"/>
            <a:ext cx="18515510" cy="6135179"/>
          </a:xfrm>
          <a:custGeom>
            <a:avLst/>
            <a:gdLst>
              <a:gd name="connsiteX0" fmla="*/ 2374344 w 18515510"/>
              <a:gd name="connsiteY0" fmla="*/ 723607 h 6135179"/>
              <a:gd name="connsiteX1" fmla="*/ 4416504 w 18515510"/>
              <a:gd name="connsiteY1" fmla="*/ 2781007 h 6135179"/>
              <a:gd name="connsiteX2" fmla="*/ 7555944 w 18515510"/>
              <a:gd name="connsiteY2" fmla="*/ 2247607 h 6135179"/>
              <a:gd name="connsiteX3" fmla="*/ 11503104 w 18515510"/>
              <a:gd name="connsiteY3" fmla="*/ 2628607 h 6135179"/>
              <a:gd name="connsiteX4" fmla="*/ 16075104 w 18515510"/>
              <a:gd name="connsiteY4" fmla="*/ 53047 h 6135179"/>
              <a:gd name="connsiteX5" fmla="*/ 17522904 w 18515510"/>
              <a:gd name="connsiteY5" fmla="*/ 5387047 h 6135179"/>
              <a:gd name="connsiteX6" fmla="*/ 926544 w 18515510"/>
              <a:gd name="connsiteY6" fmla="*/ 5600407 h 6135179"/>
              <a:gd name="connsiteX7" fmla="*/ 2374344 w 18515510"/>
              <a:gd name="connsiteY7" fmla="*/ 723607 h 613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15510" h="6135179">
                <a:moveTo>
                  <a:pt x="2374344" y="723607"/>
                </a:moveTo>
                <a:cubicBezTo>
                  <a:pt x="2956004" y="253707"/>
                  <a:pt x="3552904" y="2527007"/>
                  <a:pt x="4416504" y="2781007"/>
                </a:cubicBezTo>
                <a:cubicBezTo>
                  <a:pt x="5280104" y="3035007"/>
                  <a:pt x="6374844" y="2273007"/>
                  <a:pt x="7555944" y="2247607"/>
                </a:cubicBezTo>
                <a:cubicBezTo>
                  <a:pt x="8737044" y="2222207"/>
                  <a:pt x="10083244" y="2994367"/>
                  <a:pt x="11503104" y="2628607"/>
                </a:cubicBezTo>
                <a:cubicBezTo>
                  <a:pt x="12922964" y="2262847"/>
                  <a:pt x="15071804" y="-406693"/>
                  <a:pt x="16075104" y="53047"/>
                </a:cubicBezTo>
                <a:cubicBezTo>
                  <a:pt x="17078404" y="512787"/>
                  <a:pt x="20047664" y="4462487"/>
                  <a:pt x="17522904" y="5387047"/>
                </a:cubicBezTo>
                <a:cubicBezTo>
                  <a:pt x="14998144" y="6311607"/>
                  <a:pt x="3458924" y="6375107"/>
                  <a:pt x="926544" y="5600407"/>
                </a:cubicBezTo>
                <a:cubicBezTo>
                  <a:pt x="-1605836" y="4825707"/>
                  <a:pt x="1792684" y="1193507"/>
                  <a:pt x="2374344" y="723607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96146-A792-41D0-8338-A71C47D084DE}"/>
              </a:ext>
            </a:extLst>
          </p:cNvPr>
          <p:cNvSpPr txBox="1"/>
          <p:nvPr/>
        </p:nvSpPr>
        <p:spPr>
          <a:xfrm>
            <a:off x="392591" y="271903"/>
            <a:ext cx="9726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Международная регистрация </a:t>
            </a: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6BB26BB0-C768-41FB-A374-9CDF5598A280}"/>
              </a:ext>
            </a:extLst>
          </p:cNvPr>
          <p:cNvGrpSpPr/>
          <p:nvPr/>
        </p:nvGrpSpPr>
        <p:grpSpPr>
          <a:xfrm>
            <a:off x="7197918" y="2312981"/>
            <a:ext cx="4321899" cy="4103694"/>
            <a:chOff x="3982278" y="1479714"/>
            <a:chExt cx="4321899" cy="4103694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0A0B9086-8EBF-4A90-9597-88285833830D}"/>
                </a:ext>
              </a:extLst>
            </p:cNvPr>
            <p:cNvSpPr/>
            <p:nvPr/>
          </p:nvSpPr>
          <p:spPr>
            <a:xfrm>
              <a:off x="4090933" y="1704129"/>
              <a:ext cx="4213244" cy="3879279"/>
            </a:xfrm>
            <a:custGeom>
              <a:avLst/>
              <a:gdLst>
                <a:gd name="connsiteX0" fmla="*/ 2164988 w 4213244"/>
                <a:gd name="connsiteY0" fmla="*/ 122490 h 3879279"/>
                <a:gd name="connsiteX1" fmla="*/ 1871542 w 4213244"/>
                <a:gd name="connsiteY1" fmla="*/ 217502 h 3879279"/>
                <a:gd name="connsiteX2" fmla="*/ 122475 w 4213244"/>
                <a:gd name="connsiteY2" fmla="*/ 1132816 h 3879279"/>
                <a:gd name="connsiteX3" fmla="*/ 842508 w 4213244"/>
                <a:gd name="connsiteY3" fmla="*/ 3861862 h 3879279"/>
                <a:gd name="connsiteX4" fmla="*/ 4212025 w 4213244"/>
                <a:gd name="connsiteY4" fmla="*/ 2490186 h 3879279"/>
                <a:gd name="connsiteX5" fmla="*/ 3036373 w 4213244"/>
                <a:gd name="connsiteY5" fmla="*/ 53557 h 3879279"/>
                <a:gd name="connsiteX6" fmla="*/ 2164988 w 4213244"/>
                <a:gd name="connsiteY6" fmla="*/ 122490 h 387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244" h="3879279">
                  <a:moveTo>
                    <a:pt x="2164988" y="122490"/>
                  </a:moveTo>
                  <a:cubicBezTo>
                    <a:pt x="2068319" y="158589"/>
                    <a:pt x="1970449" y="190336"/>
                    <a:pt x="1871542" y="217502"/>
                  </a:cubicBezTo>
                  <a:cubicBezTo>
                    <a:pt x="1481417" y="324667"/>
                    <a:pt x="482549" y="639049"/>
                    <a:pt x="122475" y="1132816"/>
                  </a:cubicBezTo>
                  <a:cubicBezTo>
                    <a:pt x="-329124" y="1752093"/>
                    <a:pt x="595325" y="3689688"/>
                    <a:pt x="842508" y="3861862"/>
                  </a:cubicBezTo>
                  <a:cubicBezTo>
                    <a:pt x="1089691" y="4034036"/>
                    <a:pt x="4172010" y="2882463"/>
                    <a:pt x="4212025" y="2490186"/>
                  </a:cubicBezTo>
                  <a:cubicBezTo>
                    <a:pt x="4252039" y="2097908"/>
                    <a:pt x="3295844" y="218959"/>
                    <a:pt x="3036373" y="53557"/>
                  </a:cubicBezTo>
                  <a:cubicBezTo>
                    <a:pt x="2847997" y="-66524"/>
                    <a:pt x="2381739" y="41537"/>
                    <a:pt x="2164988" y="122490"/>
                  </a:cubicBezTo>
                  <a:close/>
                </a:path>
              </a:pathLst>
            </a:custGeom>
            <a:solidFill>
              <a:srgbClr val="287FD8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4" name="Рисунок 7">
              <a:extLst>
                <a:ext uri="{FF2B5EF4-FFF2-40B4-BE49-F238E27FC236}">
                  <a16:creationId xmlns:a16="http://schemas.microsoft.com/office/drawing/2014/main" id="{40565B31-8194-4CB2-A613-BDE08CFF5594}"/>
                </a:ext>
              </a:extLst>
            </p:cNvPr>
            <p:cNvGrpSpPr/>
            <p:nvPr/>
          </p:nvGrpSpPr>
          <p:grpSpPr>
            <a:xfrm>
              <a:off x="4027036" y="2210295"/>
              <a:ext cx="4277058" cy="2744847"/>
              <a:chOff x="4027036" y="2210295"/>
              <a:chExt cx="4277058" cy="2744847"/>
            </a:xfrm>
            <a:noFill/>
          </p:grpSpPr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2060E9E9-2D0C-4CE4-8DF0-9B6C59AA335E}"/>
                  </a:ext>
                </a:extLst>
              </p:cNvPr>
              <p:cNvSpPr/>
              <p:nvPr/>
            </p:nvSpPr>
            <p:spPr>
              <a:xfrm>
                <a:off x="4027036" y="2246537"/>
                <a:ext cx="1449866" cy="2669076"/>
              </a:xfrm>
              <a:custGeom>
                <a:avLst/>
                <a:gdLst>
                  <a:gd name="connsiteX0" fmla="*/ 0 w 1449866"/>
                  <a:gd name="connsiteY0" fmla="*/ 2669077 h 2669076"/>
                  <a:gd name="connsiteX1" fmla="*/ 0 w 1449866"/>
                  <a:gd name="connsiteY1" fmla="*/ 0 h 2669076"/>
                  <a:gd name="connsiteX2" fmla="*/ 415185 w 1449866"/>
                  <a:gd name="connsiteY2" fmla="*/ 0 h 2669076"/>
                  <a:gd name="connsiteX3" fmla="*/ 962187 w 1449866"/>
                  <a:gd name="connsiteY3" fmla="*/ 1285113 h 2669076"/>
                  <a:gd name="connsiteX4" fmla="*/ 962187 w 1449866"/>
                  <a:gd name="connsiteY4" fmla="*/ 0 h 2669076"/>
                  <a:gd name="connsiteX5" fmla="*/ 1449867 w 1449866"/>
                  <a:gd name="connsiteY5" fmla="*/ 0 h 2669076"/>
                  <a:gd name="connsiteX6" fmla="*/ 1449867 w 1449866"/>
                  <a:gd name="connsiteY6" fmla="*/ 2669067 h 2669076"/>
                  <a:gd name="connsiteX7" fmla="*/ 1051160 w 1449866"/>
                  <a:gd name="connsiteY7" fmla="*/ 2669067 h 2669076"/>
                  <a:gd name="connsiteX8" fmla="*/ 504149 w 1449866"/>
                  <a:gd name="connsiteY8" fmla="*/ 1285113 h 2669076"/>
                  <a:gd name="connsiteX9" fmla="*/ 504149 w 1449866"/>
                  <a:gd name="connsiteY9" fmla="*/ 2669077 h 2669076"/>
                  <a:gd name="connsiteX10" fmla="*/ 0 w 1449866"/>
                  <a:gd name="connsiteY10" fmla="*/ 2669077 h 266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9866" h="2669076">
                    <a:moveTo>
                      <a:pt x="0" y="2669077"/>
                    </a:moveTo>
                    <a:lnTo>
                      <a:pt x="0" y="0"/>
                    </a:lnTo>
                    <a:lnTo>
                      <a:pt x="415185" y="0"/>
                    </a:lnTo>
                    <a:lnTo>
                      <a:pt x="962187" y="1285113"/>
                    </a:lnTo>
                    <a:lnTo>
                      <a:pt x="962187" y="0"/>
                    </a:lnTo>
                    <a:lnTo>
                      <a:pt x="1449867" y="0"/>
                    </a:lnTo>
                    <a:lnTo>
                      <a:pt x="1449867" y="2669067"/>
                    </a:lnTo>
                    <a:lnTo>
                      <a:pt x="1051160" y="2669067"/>
                    </a:lnTo>
                    <a:lnTo>
                      <a:pt x="504149" y="1285113"/>
                    </a:lnTo>
                    <a:lnTo>
                      <a:pt x="504149" y="2669077"/>
                    </a:lnTo>
                    <a:lnTo>
                      <a:pt x="0" y="2669077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CFC12523-855E-4F63-BE98-D2D1BF9DBD7C}"/>
                  </a:ext>
                </a:extLst>
              </p:cNvPr>
              <p:cNvSpPr/>
              <p:nvPr/>
            </p:nvSpPr>
            <p:spPr>
              <a:xfrm>
                <a:off x="5839329" y="2210295"/>
                <a:ext cx="1608039" cy="2744847"/>
              </a:xfrm>
              <a:custGeom>
                <a:avLst/>
                <a:gdLst>
                  <a:gd name="connsiteX0" fmla="*/ 800719 w 1608039"/>
                  <a:gd name="connsiteY0" fmla="*/ 2744848 h 2744847"/>
                  <a:gd name="connsiteX1" fmla="*/ 326222 w 1608039"/>
                  <a:gd name="connsiteY1" fmla="*/ 2639406 h 2744847"/>
                  <a:gd name="connsiteX2" fmla="*/ 75790 w 1608039"/>
                  <a:gd name="connsiteY2" fmla="*/ 2336254 h 2744847"/>
                  <a:gd name="connsiteX3" fmla="*/ 0 w 1608039"/>
                  <a:gd name="connsiteY3" fmla="*/ 1865052 h 2744847"/>
                  <a:gd name="connsiteX4" fmla="*/ 0 w 1608039"/>
                  <a:gd name="connsiteY4" fmla="*/ 873214 h 2744847"/>
                  <a:gd name="connsiteX5" fmla="*/ 75790 w 1608039"/>
                  <a:gd name="connsiteY5" fmla="*/ 402003 h 2744847"/>
                  <a:gd name="connsiteX6" fmla="*/ 326222 w 1608039"/>
                  <a:gd name="connsiteY6" fmla="*/ 103794 h 2744847"/>
                  <a:gd name="connsiteX7" fmla="*/ 800719 w 1608039"/>
                  <a:gd name="connsiteY7" fmla="*/ 0 h 2744847"/>
                  <a:gd name="connsiteX8" fmla="*/ 1280170 w 1608039"/>
                  <a:gd name="connsiteY8" fmla="*/ 103794 h 2744847"/>
                  <a:gd name="connsiteX9" fmla="*/ 1532239 w 1608039"/>
                  <a:gd name="connsiteY9" fmla="*/ 402003 h 2744847"/>
                  <a:gd name="connsiteX10" fmla="*/ 1608039 w 1608039"/>
                  <a:gd name="connsiteY10" fmla="*/ 873214 h 2744847"/>
                  <a:gd name="connsiteX11" fmla="*/ 1608039 w 1608039"/>
                  <a:gd name="connsiteY11" fmla="*/ 1865052 h 2744847"/>
                  <a:gd name="connsiteX12" fmla="*/ 1532239 w 1608039"/>
                  <a:gd name="connsiteY12" fmla="*/ 2336254 h 2744847"/>
                  <a:gd name="connsiteX13" fmla="*/ 1280170 w 1608039"/>
                  <a:gd name="connsiteY13" fmla="*/ 2639406 h 2744847"/>
                  <a:gd name="connsiteX14" fmla="*/ 800719 w 1608039"/>
                  <a:gd name="connsiteY14" fmla="*/ 2744848 h 2744847"/>
                  <a:gd name="connsiteX15" fmla="*/ 800719 w 1608039"/>
                  <a:gd name="connsiteY15" fmla="*/ 2326376 h 2744847"/>
                  <a:gd name="connsiteX16" fmla="*/ 935822 w 1608039"/>
                  <a:gd name="connsiteY16" fmla="*/ 2280237 h 2744847"/>
                  <a:gd name="connsiteX17" fmla="*/ 991838 w 1608039"/>
                  <a:gd name="connsiteY17" fmla="*/ 2161613 h 2744847"/>
                  <a:gd name="connsiteX18" fmla="*/ 1005021 w 1608039"/>
                  <a:gd name="connsiteY18" fmla="*/ 2013328 h 2744847"/>
                  <a:gd name="connsiteX19" fmla="*/ 1005021 w 1608039"/>
                  <a:gd name="connsiteY19" fmla="*/ 728234 h 2744847"/>
                  <a:gd name="connsiteX20" fmla="*/ 991838 w 1608039"/>
                  <a:gd name="connsiteY20" fmla="*/ 578301 h 2744847"/>
                  <a:gd name="connsiteX21" fmla="*/ 935822 w 1608039"/>
                  <a:gd name="connsiteY21" fmla="*/ 461324 h 2744847"/>
                  <a:gd name="connsiteX22" fmla="*/ 800719 w 1608039"/>
                  <a:gd name="connsiteY22" fmla="*/ 415195 h 2744847"/>
                  <a:gd name="connsiteX23" fmla="*/ 672208 w 1608039"/>
                  <a:gd name="connsiteY23" fmla="*/ 461324 h 2744847"/>
                  <a:gd name="connsiteX24" fmla="*/ 616191 w 1608039"/>
                  <a:gd name="connsiteY24" fmla="*/ 578301 h 2744847"/>
                  <a:gd name="connsiteX25" fmla="*/ 603009 w 1608039"/>
                  <a:gd name="connsiteY25" fmla="*/ 728234 h 2744847"/>
                  <a:gd name="connsiteX26" fmla="*/ 603009 w 1608039"/>
                  <a:gd name="connsiteY26" fmla="*/ 2013337 h 2744847"/>
                  <a:gd name="connsiteX27" fmla="*/ 614543 w 1608039"/>
                  <a:gd name="connsiteY27" fmla="*/ 2161623 h 2744847"/>
                  <a:gd name="connsiteX28" fmla="*/ 667264 w 1608039"/>
                  <a:gd name="connsiteY28" fmla="*/ 2280247 h 2744847"/>
                  <a:gd name="connsiteX29" fmla="*/ 800719 w 1608039"/>
                  <a:gd name="connsiteY29" fmla="*/ 2326376 h 274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8039" h="2744847">
                    <a:moveTo>
                      <a:pt x="800719" y="2744848"/>
                    </a:moveTo>
                    <a:cubicBezTo>
                      <a:pt x="600789" y="2744848"/>
                      <a:pt x="442627" y="2709691"/>
                      <a:pt x="326222" y="2639406"/>
                    </a:cubicBezTo>
                    <a:cubicBezTo>
                      <a:pt x="209760" y="2569131"/>
                      <a:pt x="126302" y="2468052"/>
                      <a:pt x="75790" y="2336254"/>
                    </a:cubicBezTo>
                    <a:cubicBezTo>
                      <a:pt x="25232" y="2204447"/>
                      <a:pt x="0" y="2047408"/>
                      <a:pt x="0" y="1865052"/>
                    </a:cubicBezTo>
                    <a:lnTo>
                      <a:pt x="0" y="873214"/>
                    </a:lnTo>
                    <a:cubicBezTo>
                      <a:pt x="0" y="688686"/>
                      <a:pt x="25222" y="531647"/>
                      <a:pt x="75790" y="402003"/>
                    </a:cubicBezTo>
                    <a:cubicBezTo>
                      <a:pt x="126292" y="272415"/>
                      <a:pt x="209760" y="172993"/>
                      <a:pt x="326222" y="103794"/>
                    </a:cubicBezTo>
                    <a:cubicBezTo>
                      <a:pt x="442636" y="34595"/>
                      <a:pt x="600799" y="0"/>
                      <a:pt x="800719" y="0"/>
                    </a:cubicBezTo>
                    <a:cubicBezTo>
                      <a:pt x="1002802" y="0"/>
                      <a:pt x="1162612" y="34604"/>
                      <a:pt x="1280170" y="103794"/>
                    </a:cubicBezTo>
                    <a:cubicBezTo>
                      <a:pt x="1397651" y="172993"/>
                      <a:pt x="1481680" y="272415"/>
                      <a:pt x="1532239" y="402003"/>
                    </a:cubicBezTo>
                    <a:cubicBezTo>
                      <a:pt x="1582741" y="531647"/>
                      <a:pt x="1608039" y="688686"/>
                      <a:pt x="1608039" y="873214"/>
                    </a:cubicBezTo>
                    <a:lnTo>
                      <a:pt x="1608039" y="1865052"/>
                    </a:lnTo>
                    <a:cubicBezTo>
                      <a:pt x="1608039" y="2047418"/>
                      <a:pt x="1582741" y="2204457"/>
                      <a:pt x="1532239" y="2336254"/>
                    </a:cubicBezTo>
                    <a:cubicBezTo>
                      <a:pt x="1481680" y="2468061"/>
                      <a:pt x="1397651" y="2569131"/>
                      <a:pt x="1280170" y="2639406"/>
                    </a:cubicBezTo>
                    <a:cubicBezTo>
                      <a:pt x="1162612" y="2709691"/>
                      <a:pt x="1002802" y="2744848"/>
                      <a:pt x="800719" y="2744848"/>
                    </a:cubicBezTo>
                    <a:close/>
                    <a:moveTo>
                      <a:pt x="800719" y="2326376"/>
                    </a:moveTo>
                    <a:cubicBezTo>
                      <a:pt x="862184" y="2326376"/>
                      <a:pt x="907237" y="2311032"/>
                      <a:pt x="935822" y="2280237"/>
                    </a:cubicBezTo>
                    <a:cubicBezTo>
                      <a:pt x="964340" y="2249500"/>
                      <a:pt x="983037" y="2209962"/>
                      <a:pt x="991838" y="2161613"/>
                    </a:cubicBezTo>
                    <a:cubicBezTo>
                      <a:pt x="1000592" y="2113321"/>
                      <a:pt x="1005021" y="2063896"/>
                      <a:pt x="1005021" y="2013328"/>
                    </a:cubicBezTo>
                    <a:lnTo>
                      <a:pt x="1005021" y="728234"/>
                    </a:lnTo>
                    <a:cubicBezTo>
                      <a:pt x="1005021" y="675513"/>
                      <a:pt x="1000592" y="625564"/>
                      <a:pt x="991838" y="578301"/>
                    </a:cubicBezTo>
                    <a:cubicBezTo>
                      <a:pt x="983037" y="531085"/>
                      <a:pt x="964340" y="492109"/>
                      <a:pt x="935822" y="461324"/>
                    </a:cubicBezTo>
                    <a:cubicBezTo>
                      <a:pt x="907247" y="430587"/>
                      <a:pt x="862193" y="415195"/>
                      <a:pt x="800719" y="415195"/>
                    </a:cubicBezTo>
                    <a:cubicBezTo>
                      <a:pt x="743569" y="415195"/>
                      <a:pt x="700735" y="430587"/>
                      <a:pt x="672208" y="461324"/>
                    </a:cubicBezTo>
                    <a:cubicBezTo>
                      <a:pt x="643633" y="492109"/>
                      <a:pt x="624945" y="531085"/>
                      <a:pt x="616191" y="578301"/>
                    </a:cubicBezTo>
                    <a:cubicBezTo>
                      <a:pt x="607390" y="625564"/>
                      <a:pt x="603009" y="675513"/>
                      <a:pt x="603009" y="728234"/>
                    </a:cubicBezTo>
                    <a:lnTo>
                      <a:pt x="603009" y="2013337"/>
                    </a:lnTo>
                    <a:cubicBezTo>
                      <a:pt x="603009" y="2063905"/>
                      <a:pt x="606819" y="2113331"/>
                      <a:pt x="614543" y="2161623"/>
                    </a:cubicBezTo>
                    <a:cubicBezTo>
                      <a:pt x="622221" y="2209962"/>
                      <a:pt x="639775" y="2249510"/>
                      <a:pt x="667264" y="2280247"/>
                    </a:cubicBezTo>
                    <a:cubicBezTo>
                      <a:pt x="694706" y="2311032"/>
                      <a:pt x="739197" y="2326376"/>
                      <a:pt x="800719" y="2326376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BF0BC34E-B15E-4B55-BB7A-C54B44844206}"/>
                  </a:ext>
                </a:extLst>
              </p:cNvPr>
              <p:cNvSpPr/>
              <p:nvPr/>
            </p:nvSpPr>
            <p:spPr>
              <a:xfrm>
                <a:off x="7760398" y="2253129"/>
                <a:ext cx="543696" cy="2662485"/>
              </a:xfrm>
              <a:custGeom>
                <a:avLst/>
                <a:gdLst>
                  <a:gd name="connsiteX0" fmla="*/ 0 w 543696"/>
                  <a:gd name="connsiteY0" fmla="*/ 2662485 h 2662485"/>
                  <a:gd name="connsiteX1" fmla="*/ 0 w 543696"/>
                  <a:gd name="connsiteY1" fmla="*/ 2161623 h 2662485"/>
                  <a:gd name="connsiteX2" fmla="*/ 507454 w 543696"/>
                  <a:gd name="connsiteY2" fmla="*/ 2161623 h 2662485"/>
                  <a:gd name="connsiteX3" fmla="*/ 507454 w 543696"/>
                  <a:gd name="connsiteY3" fmla="*/ 2662485 h 2662485"/>
                  <a:gd name="connsiteX4" fmla="*/ 0 w 543696"/>
                  <a:gd name="connsiteY4" fmla="*/ 2662485 h 2662485"/>
                  <a:gd name="connsiteX5" fmla="*/ 164754 w 543696"/>
                  <a:gd name="connsiteY5" fmla="*/ 1983676 h 2662485"/>
                  <a:gd name="connsiteX6" fmla="*/ 9878 w 543696"/>
                  <a:gd name="connsiteY6" fmla="*/ 0 h 2662485"/>
                  <a:gd name="connsiteX7" fmla="*/ 543697 w 543696"/>
                  <a:gd name="connsiteY7" fmla="*/ 0 h 2662485"/>
                  <a:gd name="connsiteX8" fmla="*/ 349282 w 543696"/>
                  <a:gd name="connsiteY8" fmla="*/ 1983676 h 2662485"/>
                  <a:gd name="connsiteX9" fmla="*/ 164754 w 543696"/>
                  <a:gd name="connsiteY9" fmla="*/ 1983676 h 266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3696" h="2662485">
                    <a:moveTo>
                      <a:pt x="0" y="2662485"/>
                    </a:moveTo>
                    <a:lnTo>
                      <a:pt x="0" y="2161623"/>
                    </a:lnTo>
                    <a:lnTo>
                      <a:pt x="507454" y="2161623"/>
                    </a:lnTo>
                    <a:lnTo>
                      <a:pt x="507454" y="2662485"/>
                    </a:lnTo>
                    <a:lnTo>
                      <a:pt x="0" y="2662485"/>
                    </a:lnTo>
                    <a:close/>
                    <a:moveTo>
                      <a:pt x="164754" y="1983676"/>
                    </a:moveTo>
                    <a:lnTo>
                      <a:pt x="9878" y="0"/>
                    </a:lnTo>
                    <a:lnTo>
                      <a:pt x="543697" y="0"/>
                    </a:lnTo>
                    <a:lnTo>
                      <a:pt x="349282" y="1983676"/>
                    </a:lnTo>
                    <a:lnTo>
                      <a:pt x="164754" y="1983676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" name="Рисунок 7">
              <a:extLst>
                <a:ext uri="{FF2B5EF4-FFF2-40B4-BE49-F238E27FC236}">
                  <a16:creationId xmlns:a16="http://schemas.microsoft.com/office/drawing/2014/main" id="{ACC42A23-6D20-4861-AEE4-C6D35BB3D39D}"/>
                </a:ext>
              </a:extLst>
            </p:cNvPr>
            <p:cNvGrpSpPr/>
            <p:nvPr/>
          </p:nvGrpSpPr>
          <p:grpSpPr>
            <a:xfrm>
              <a:off x="3982278" y="2095223"/>
              <a:ext cx="4277067" cy="2744847"/>
              <a:chOff x="3982278" y="2095223"/>
              <a:chExt cx="4277067" cy="2744847"/>
            </a:xfrm>
            <a:noFill/>
          </p:grpSpPr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AEF08FA1-225F-477F-8190-736938AD9887}"/>
                  </a:ext>
                </a:extLst>
              </p:cNvPr>
              <p:cNvSpPr/>
              <p:nvPr/>
            </p:nvSpPr>
            <p:spPr>
              <a:xfrm>
                <a:off x="3982278" y="2131466"/>
                <a:ext cx="1449866" cy="2669067"/>
              </a:xfrm>
              <a:custGeom>
                <a:avLst/>
                <a:gdLst>
                  <a:gd name="connsiteX0" fmla="*/ 0 w 1449866"/>
                  <a:gd name="connsiteY0" fmla="*/ 2669067 h 2669067"/>
                  <a:gd name="connsiteX1" fmla="*/ 0 w 1449866"/>
                  <a:gd name="connsiteY1" fmla="*/ 0 h 2669067"/>
                  <a:gd name="connsiteX2" fmla="*/ 415185 w 1449866"/>
                  <a:gd name="connsiteY2" fmla="*/ 0 h 2669067"/>
                  <a:gd name="connsiteX3" fmla="*/ 962187 w 1449866"/>
                  <a:gd name="connsiteY3" fmla="*/ 1285113 h 2669067"/>
                  <a:gd name="connsiteX4" fmla="*/ 962187 w 1449866"/>
                  <a:gd name="connsiteY4" fmla="*/ 0 h 2669067"/>
                  <a:gd name="connsiteX5" fmla="*/ 1449867 w 1449866"/>
                  <a:gd name="connsiteY5" fmla="*/ 0 h 2669067"/>
                  <a:gd name="connsiteX6" fmla="*/ 1449867 w 1449866"/>
                  <a:gd name="connsiteY6" fmla="*/ 2669067 h 2669067"/>
                  <a:gd name="connsiteX7" fmla="*/ 1051160 w 1449866"/>
                  <a:gd name="connsiteY7" fmla="*/ 2669067 h 2669067"/>
                  <a:gd name="connsiteX8" fmla="*/ 504158 w 1449866"/>
                  <a:gd name="connsiteY8" fmla="*/ 1285104 h 2669067"/>
                  <a:gd name="connsiteX9" fmla="*/ 504158 w 1449866"/>
                  <a:gd name="connsiteY9" fmla="*/ 2669067 h 2669067"/>
                  <a:gd name="connsiteX10" fmla="*/ 0 w 1449866"/>
                  <a:gd name="connsiteY10" fmla="*/ 2669067 h 266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9866" h="2669067">
                    <a:moveTo>
                      <a:pt x="0" y="2669067"/>
                    </a:moveTo>
                    <a:lnTo>
                      <a:pt x="0" y="0"/>
                    </a:lnTo>
                    <a:lnTo>
                      <a:pt x="415185" y="0"/>
                    </a:lnTo>
                    <a:lnTo>
                      <a:pt x="962187" y="1285113"/>
                    </a:lnTo>
                    <a:lnTo>
                      <a:pt x="962187" y="0"/>
                    </a:lnTo>
                    <a:lnTo>
                      <a:pt x="1449867" y="0"/>
                    </a:lnTo>
                    <a:lnTo>
                      <a:pt x="1449867" y="2669067"/>
                    </a:lnTo>
                    <a:lnTo>
                      <a:pt x="1051160" y="2669067"/>
                    </a:lnTo>
                    <a:lnTo>
                      <a:pt x="504158" y="1285104"/>
                    </a:lnTo>
                    <a:lnTo>
                      <a:pt x="504158" y="2669067"/>
                    </a:lnTo>
                    <a:lnTo>
                      <a:pt x="0" y="2669067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C926988A-3A0A-487B-95CE-215D16BCD327}"/>
                  </a:ext>
                </a:extLst>
              </p:cNvPr>
              <p:cNvSpPr/>
              <p:nvPr/>
            </p:nvSpPr>
            <p:spPr>
              <a:xfrm>
                <a:off x="5794581" y="2095223"/>
                <a:ext cx="1608029" cy="2744847"/>
              </a:xfrm>
              <a:custGeom>
                <a:avLst/>
                <a:gdLst>
                  <a:gd name="connsiteX0" fmla="*/ 800719 w 1608029"/>
                  <a:gd name="connsiteY0" fmla="*/ 2744848 h 2744847"/>
                  <a:gd name="connsiteX1" fmla="*/ 326222 w 1608029"/>
                  <a:gd name="connsiteY1" fmla="*/ 2639406 h 2744847"/>
                  <a:gd name="connsiteX2" fmla="*/ 75790 w 1608029"/>
                  <a:gd name="connsiteY2" fmla="*/ 2336254 h 2744847"/>
                  <a:gd name="connsiteX3" fmla="*/ 0 w 1608029"/>
                  <a:gd name="connsiteY3" fmla="*/ 1865052 h 2744847"/>
                  <a:gd name="connsiteX4" fmla="*/ 0 w 1608029"/>
                  <a:gd name="connsiteY4" fmla="*/ 873214 h 2744847"/>
                  <a:gd name="connsiteX5" fmla="*/ 75790 w 1608029"/>
                  <a:gd name="connsiteY5" fmla="*/ 402003 h 2744847"/>
                  <a:gd name="connsiteX6" fmla="*/ 326222 w 1608029"/>
                  <a:gd name="connsiteY6" fmla="*/ 103794 h 2744847"/>
                  <a:gd name="connsiteX7" fmla="*/ 800719 w 1608029"/>
                  <a:gd name="connsiteY7" fmla="*/ 0 h 2744847"/>
                  <a:gd name="connsiteX8" fmla="*/ 1280160 w 1608029"/>
                  <a:gd name="connsiteY8" fmla="*/ 103794 h 2744847"/>
                  <a:gd name="connsiteX9" fmla="*/ 1532230 w 1608029"/>
                  <a:gd name="connsiteY9" fmla="*/ 402003 h 2744847"/>
                  <a:gd name="connsiteX10" fmla="*/ 1608030 w 1608029"/>
                  <a:gd name="connsiteY10" fmla="*/ 873214 h 2744847"/>
                  <a:gd name="connsiteX11" fmla="*/ 1608030 w 1608029"/>
                  <a:gd name="connsiteY11" fmla="*/ 1865052 h 2744847"/>
                  <a:gd name="connsiteX12" fmla="*/ 1532230 w 1608029"/>
                  <a:gd name="connsiteY12" fmla="*/ 2336254 h 2744847"/>
                  <a:gd name="connsiteX13" fmla="*/ 1280160 w 1608029"/>
                  <a:gd name="connsiteY13" fmla="*/ 2639406 h 2744847"/>
                  <a:gd name="connsiteX14" fmla="*/ 800719 w 1608029"/>
                  <a:gd name="connsiteY14" fmla="*/ 2744848 h 2744847"/>
                  <a:gd name="connsiteX15" fmla="*/ 800719 w 1608029"/>
                  <a:gd name="connsiteY15" fmla="*/ 2326377 h 2744847"/>
                  <a:gd name="connsiteX16" fmla="*/ 935822 w 1608029"/>
                  <a:gd name="connsiteY16" fmla="*/ 2280237 h 2744847"/>
                  <a:gd name="connsiteX17" fmla="*/ 991838 w 1608029"/>
                  <a:gd name="connsiteY17" fmla="*/ 2161613 h 2744847"/>
                  <a:gd name="connsiteX18" fmla="*/ 1005021 w 1608029"/>
                  <a:gd name="connsiteY18" fmla="*/ 2013328 h 2744847"/>
                  <a:gd name="connsiteX19" fmla="*/ 1005021 w 1608029"/>
                  <a:gd name="connsiteY19" fmla="*/ 728224 h 2744847"/>
                  <a:gd name="connsiteX20" fmla="*/ 991838 w 1608029"/>
                  <a:gd name="connsiteY20" fmla="*/ 578291 h 2744847"/>
                  <a:gd name="connsiteX21" fmla="*/ 935822 w 1608029"/>
                  <a:gd name="connsiteY21" fmla="*/ 461315 h 2744847"/>
                  <a:gd name="connsiteX22" fmla="*/ 800719 w 1608029"/>
                  <a:gd name="connsiteY22" fmla="*/ 415185 h 2744847"/>
                  <a:gd name="connsiteX23" fmla="*/ 672208 w 1608029"/>
                  <a:gd name="connsiteY23" fmla="*/ 461315 h 2744847"/>
                  <a:gd name="connsiteX24" fmla="*/ 616191 w 1608029"/>
                  <a:gd name="connsiteY24" fmla="*/ 578291 h 2744847"/>
                  <a:gd name="connsiteX25" fmla="*/ 603009 w 1608029"/>
                  <a:gd name="connsiteY25" fmla="*/ 728224 h 2744847"/>
                  <a:gd name="connsiteX26" fmla="*/ 603009 w 1608029"/>
                  <a:gd name="connsiteY26" fmla="*/ 2013328 h 2744847"/>
                  <a:gd name="connsiteX27" fmla="*/ 614543 w 1608029"/>
                  <a:gd name="connsiteY27" fmla="*/ 2161613 h 2744847"/>
                  <a:gd name="connsiteX28" fmla="*/ 667264 w 1608029"/>
                  <a:gd name="connsiteY28" fmla="*/ 2280237 h 2744847"/>
                  <a:gd name="connsiteX29" fmla="*/ 800719 w 1608029"/>
                  <a:gd name="connsiteY29" fmla="*/ 2326377 h 274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8029" h="2744847">
                    <a:moveTo>
                      <a:pt x="800719" y="2744848"/>
                    </a:moveTo>
                    <a:cubicBezTo>
                      <a:pt x="600799" y="2744848"/>
                      <a:pt x="442627" y="2709691"/>
                      <a:pt x="326222" y="2639406"/>
                    </a:cubicBezTo>
                    <a:cubicBezTo>
                      <a:pt x="209760" y="2569131"/>
                      <a:pt x="126302" y="2468052"/>
                      <a:pt x="75790" y="2336254"/>
                    </a:cubicBezTo>
                    <a:cubicBezTo>
                      <a:pt x="25232" y="2204447"/>
                      <a:pt x="0" y="2047408"/>
                      <a:pt x="0" y="1865052"/>
                    </a:cubicBezTo>
                    <a:lnTo>
                      <a:pt x="0" y="873214"/>
                    </a:lnTo>
                    <a:cubicBezTo>
                      <a:pt x="0" y="688686"/>
                      <a:pt x="25222" y="531647"/>
                      <a:pt x="75790" y="402003"/>
                    </a:cubicBezTo>
                    <a:cubicBezTo>
                      <a:pt x="126292" y="272415"/>
                      <a:pt x="209760" y="172993"/>
                      <a:pt x="326222" y="103794"/>
                    </a:cubicBezTo>
                    <a:cubicBezTo>
                      <a:pt x="442636" y="34595"/>
                      <a:pt x="600799" y="0"/>
                      <a:pt x="800719" y="0"/>
                    </a:cubicBezTo>
                    <a:cubicBezTo>
                      <a:pt x="1002801" y="0"/>
                      <a:pt x="1162612" y="34604"/>
                      <a:pt x="1280160" y="103794"/>
                    </a:cubicBezTo>
                    <a:cubicBezTo>
                      <a:pt x="1397641" y="172993"/>
                      <a:pt x="1481671" y="272415"/>
                      <a:pt x="1532230" y="402003"/>
                    </a:cubicBezTo>
                    <a:cubicBezTo>
                      <a:pt x="1582741" y="531647"/>
                      <a:pt x="1608030" y="688686"/>
                      <a:pt x="1608030" y="873214"/>
                    </a:cubicBezTo>
                    <a:lnTo>
                      <a:pt x="1608030" y="1865052"/>
                    </a:lnTo>
                    <a:cubicBezTo>
                      <a:pt x="1608030" y="2047408"/>
                      <a:pt x="1582731" y="2204457"/>
                      <a:pt x="1532230" y="2336254"/>
                    </a:cubicBezTo>
                    <a:cubicBezTo>
                      <a:pt x="1481671" y="2468061"/>
                      <a:pt x="1397641" y="2569131"/>
                      <a:pt x="1280160" y="2639406"/>
                    </a:cubicBezTo>
                    <a:cubicBezTo>
                      <a:pt x="1162612" y="2709691"/>
                      <a:pt x="1002792" y="2744848"/>
                      <a:pt x="800719" y="2744848"/>
                    </a:cubicBezTo>
                    <a:close/>
                    <a:moveTo>
                      <a:pt x="800719" y="2326377"/>
                    </a:moveTo>
                    <a:cubicBezTo>
                      <a:pt x="862184" y="2326377"/>
                      <a:pt x="907237" y="2311032"/>
                      <a:pt x="935822" y="2280237"/>
                    </a:cubicBezTo>
                    <a:cubicBezTo>
                      <a:pt x="964340" y="2249500"/>
                      <a:pt x="983037" y="2209962"/>
                      <a:pt x="991838" y="2161613"/>
                    </a:cubicBezTo>
                    <a:cubicBezTo>
                      <a:pt x="1000592" y="2113321"/>
                      <a:pt x="1005021" y="2063896"/>
                      <a:pt x="1005021" y="2013328"/>
                    </a:cubicBezTo>
                    <a:lnTo>
                      <a:pt x="1005021" y="728224"/>
                    </a:lnTo>
                    <a:cubicBezTo>
                      <a:pt x="1005021" y="675503"/>
                      <a:pt x="1000592" y="625554"/>
                      <a:pt x="991838" y="578291"/>
                    </a:cubicBezTo>
                    <a:cubicBezTo>
                      <a:pt x="983037" y="531076"/>
                      <a:pt x="964340" y="492100"/>
                      <a:pt x="935822" y="461315"/>
                    </a:cubicBezTo>
                    <a:cubicBezTo>
                      <a:pt x="907247" y="430578"/>
                      <a:pt x="862193" y="415185"/>
                      <a:pt x="800719" y="415185"/>
                    </a:cubicBezTo>
                    <a:cubicBezTo>
                      <a:pt x="743569" y="415185"/>
                      <a:pt x="700735" y="430578"/>
                      <a:pt x="672208" y="461315"/>
                    </a:cubicBezTo>
                    <a:cubicBezTo>
                      <a:pt x="643633" y="492100"/>
                      <a:pt x="624945" y="531076"/>
                      <a:pt x="616191" y="578291"/>
                    </a:cubicBezTo>
                    <a:cubicBezTo>
                      <a:pt x="607390" y="625554"/>
                      <a:pt x="603009" y="675494"/>
                      <a:pt x="603009" y="728224"/>
                    </a:cubicBezTo>
                    <a:lnTo>
                      <a:pt x="603009" y="2013328"/>
                    </a:lnTo>
                    <a:cubicBezTo>
                      <a:pt x="603009" y="2063896"/>
                      <a:pt x="606819" y="2113321"/>
                      <a:pt x="614543" y="2161613"/>
                    </a:cubicBezTo>
                    <a:cubicBezTo>
                      <a:pt x="622221" y="2209953"/>
                      <a:pt x="639775" y="2249500"/>
                      <a:pt x="667264" y="2280237"/>
                    </a:cubicBezTo>
                    <a:cubicBezTo>
                      <a:pt x="694706" y="2311022"/>
                      <a:pt x="739188" y="2326377"/>
                      <a:pt x="800719" y="2326377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E13CB9A6-EE8A-46C2-9F5A-03B295D342C8}"/>
                  </a:ext>
                </a:extLst>
              </p:cNvPr>
              <p:cNvSpPr/>
              <p:nvPr/>
            </p:nvSpPr>
            <p:spPr>
              <a:xfrm>
                <a:off x="7715649" y="2138057"/>
                <a:ext cx="543696" cy="2662475"/>
              </a:xfrm>
              <a:custGeom>
                <a:avLst/>
                <a:gdLst>
                  <a:gd name="connsiteX0" fmla="*/ 0 w 543696"/>
                  <a:gd name="connsiteY0" fmla="*/ 2662476 h 2662475"/>
                  <a:gd name="connsiteX1" fmla="*/ 0 w 543696"/>
                  <a:gd name="connsiteY1" fmla="*/ 2161613 h 2662475"/>
                  <a:gd name="connsiteX2" fmla="*/ 507454 w 543696"/>
                  <a:gd name="connsiteY2" fmla="*/ 2161613 h 2662475"/>
                  <a:gd name="connsiteX3" fmla="*/ 507454 w 543696"/>
                  <a:gd name="connsiteY3" fmla="*/ 2662476 h 2662475"/>
                  <a:gd name="connsiteX4" fmla="*/ 0 w 543696"/>
                  <a:gd name="connsiteY4" fmla="*/ 2662476 h 2662475"/>
                  <a:gd name="connsiteX5" fmla="*/ 164754 w 543696"/>
                  <a:gd name="connsiteY5" fmla="*/ 1983677 h 2662475"/>
                  <a:gd name="connsiteX6" fmla="*/ 9878 w 543696"/>
                  <a:gd name="connsiteY6" fmla="*/ 0 h 2662475"/>
                  <a:gd name="connsiteX7" fmla="*/ 543696 w 543696"/>
                  <a:gd name="connsiteY7" fmla="*/ 0 h 2662475"/>
                  <a:gd name="connsiteX8" fmla="*/ 349282 w 543696"/>
                  <a:gd name="connsiteY8" fmla="*/ 1983677 h 2662475"/>
                  <a:gd name="connsiteX9" fmla="*/ 164754 w 543696"/>
                  <a:gd name="connsiteY9" fmla="*/ 1983677 h 266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3696" h="2662475">
                    <a:moveTo>
                      <a:pt x="0" y="2662476"/>
                    </a:moveTo>
                    <a:lnTo>
                      <a:pt x="0" y="2161613"/>
                    </a:lnTo>
                    <a:lnTo>
                      <a:pt x="507454" y="2161613"/>
                    </a:lnTo>
                    <a:lnTo>
                      <a:pt x="507454" y="2662476"/>
                    </a:lnTo>
                    <a:lnTo>
                      <a:pt x="0" y="2662476"/>
                    </a:lnTo>
                    <a:close/>
                    <a:moveTo>
                      <a:pt x="164754" y="1983677"/>
                    </a:moveTo>
                    <a:lnTo>
                      <a:pt x="9878" y="0"/>
                    </a:lnTo>
                    <a:lnTo>
                      <a:pt x="543696" y="0"/>
                    </a:lnTo>
                    <a:lnTo>
                      <a:pt x="349282" y="1983677"/>
                    </a:lnTo>
                    <a:lnTo>
                      <a:pt x="164754" y="1983677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2" name="Рисунок 7">
              <a:extLst>
                <a:ext uri="{FF2B5EF4-FFF2-40B4-BE49-F238E27FC236}">
                  <a16:creationId xmlns:a16="http://schemas.microsoft.com/office/drawing/2014/main" id="{0A40829D-FFEA-4442-9894-D1D5BF246F96}"/>
                </a:ext>
              </a:extLst>
            </p:cNvPr>
            <p:cNvGrpSpPr/>
            <p:nvPr/>
          </p:nvGrpSpPr>
          <p:grpSpPr>
            <a:xfrm>
              <a:off x="5018976" y="1479714"/>
              <a:ext cx="2195491" cy="4011899"/>
              <a:chOff x="5018976" y="1479714"/>
              <a:chExt cx="2195491" cy="4011899"/>
            </a:xfrm>
          </p:grpSpPr>
          <p:grpSp>
            <p:nvGrpSpPr>
              <p:cNvPr id="23" name="Рисунок 7">
                <a:extLst>
                  <a:ext uri="{FF2B5EF4-FFF2-40B4-BE49-F238E27FC236}">
                    <a16:creationId xmlns:a16="http://schemas.microsoft.com/office/drawing/2014/main" id="{F171232B-D259-4998-B08A-4F8D2F806FE1}"/>
                  </a:ext>
                </a:extLst>
              </p:cNvPr>
              <p:cNvGrpSpPr/>
              <p:nvPr/>
            </p:nvGrpSpPr>
            <p:grpSpPr>
              <a:xfrm>
                <a:off x="5292708" y="2815323"/>
                <a:ext cx="1743304" cy="2676291"/>
                <a:chOff x="5292708" y="2815323"/>
                <a:chExt cx="1743304" cy="2676291"/>
              </a:xfrm>
            </p:grpSpPr>
            <p:sp>
              <p:nvSpPr>
                <p:cNvPr id="24" name="Полилиния: фигура 23">
                  <a:extLst>
                    <a:ext uri="{FF2B5EF4-FFF2-40B4-BE49-F238E27FC236}">
                      <a16:creationId xmlns:a16="http://schemas.microsoft.com/office/drawing/2014/main" id="{FAE25D53-E012-4FCD-BA2D-F17EC71B63EA}"/>
                    </a:ext>
                  </a:extLst>
                </p:cNvPr>
                <p:cNvSpPr/>
                <p:nvPr/>
              </p:nvSpPr>
              <p:spPr>
                <a:xfrm>
                  <a:off x="5402961" y="5149815"/>
                  <a:ext cx="1436636" cy="341799"/>
                </a:xfrm>
                <a:custGeom>
                  <a:avLst/>
                  <a:gdLst>
                    <a:gd name="connsiteX0" fmla="*/ 1436637 w 1436636"/>
                    <a:gd name="connsiteY0" fmla="*/ 260671 h 341799"/>
                    <a:gd name="connsiteX1" fmla="*/ 1103243 w 1436636"/>
                    <a:gd name="connsiteY1" fmla="*/ 321288 h 341799"/>
                    <a:gd name="connsiteX2" fmla="*/ 303085 w 1436636"/>
                    <a:gd name="connsiteY2" fmla="*/ 327346 h 341799"/>
                    <a:gd name="connsiteX3" fmla="*/ 0 w 1436636"/>
                    <a:gd name="connsiteY3" fmla="*/ 260661 h 341799"/>
                    <a:gd name="connsiteX4" fmla="*/ 0 w 1436636"/>
                    <a:gd name="connsiteY4" fmla="*/ 0 h 341799"/>
                    <a:gd name="connsiteX5" fmla="*/ 1436637 w 1436636"/>
                    <a:gd name="connsiteY5" fmla="*/ 0 h 341799"/>
                    <a:gd name="connsiteX6" fmla="*/ 1436637 w 1436636"/>
                    <a:gd name="connsiteY6" fmla="*/ 260671 h 34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36636" h="341799">
                      <a:moveTo>
                        <a:pt x="1436637" y="260671"/>
                      </a:moveTo>
                      <a:lnTo>
                        <a:pt x="1103243" y="321288"/>
                      </a:lnTo>
                      <a:cubicBezTo>
                        <a:pt x="894312" y="344310"/>
                        <a:pt x="512045" y="350177"/>
                        <a:pt x="303085" y="327346"/>
                      </a:cubicBezTo>
                      <a:lnTo>
                        <a:pt x="0" y="260661"/>
                      </a:lnTo>
                      <a:lnTo>
                        <a:pt x="0" y="0"/>
                      </a:lnTo>
                      <a:lnTo>
                        <a:pt x="1436637" y="0"/>
                      </a:lnTo>
                      <a:lnTo>
                        <a:pt x="1436637" y="260671"/>
                      </a:lnTo>
                      <a:close/>
                    </a:path>
                  </a:pathLst>
                </a:custGeom>
                <a:solidFill>
                  <a:srgbClr val="287FD8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grpSp>
              <p:nvGrpSpPr>
                <p:cNvPr id="25" name="Рисунок 7">
                  <a:extLst>
                    <a:ext uri="{FF2B5EF4-FFF2-40B4-BE49-F238E27FC236}">
                      <a16:creationId xmlns:a16="http://schemas.microsoft.com/office/drawing/2014/main" id="{CF0DEB23-F440-47EE-98F7-FBDA3925C465}"/>
                    </a:ext>
                  </a:extLst>
                </p:cNvPr>
                <p:cNvGrpSpPr/>
                <p:nvPr/>
              </p:nvGrpSpPr>
              <p:grpSpPr>
                <a:xfrm>
                  <a:off x="5292708" y="2815323"/>
                  <a:ext cx="1743304" cy="2530763"/>
                  <a:chOff x="5292708" y="2815323"/>
                  <a:chExt cx="1743304" cy="2530763"/>
                </a:xfrm>
              </p:grpSpPr>
              <p:sp>
                <p:nvSpPr>
                  <p:cNvPr id="26" name="Полилиния: фигура 25">
                    <a:extLst>
                      <a:ext uri="{FF2B5EF4-FFF2-40B4-BE49-F238E27FC236}">
                        <a16:creationId xmlns:a16="http://schemas.microsoft.com/office/drawing/2014/main" id="{F8E22FB4-772C-4B05-86AD-1D4827CEED26}"/>
                      </a:ext>
                    </a:extLst>
                  </p:cNvPr>
                  <p:cNvSpPr/>
                  <p:nvPr/>
                </p:nvSpPr>
                <p:spPr>
                  <a:xfrm>
                    <a:off x="5292708" y="2815323"/>
                    <a:ext cx="1743304" cy="2530763"/>
                  </a:xfrm>
                  <a:custGeom>
                    <a:avLst/>
                    <a:gdLst>
                      <a:gd name="connsiteX0" fmla="*/ 1594323 w 1743304"/>
                      <a:gd name="connsiteY0" fmla="*/ 1013974 h 2530763"/>
                      <a:gd name="connsiteX1" fmla="*/ 1743028 w 1743304"/>
                      <a:gd name="connsiteY1" fmla="*/ 411213 h 2530763"/>
                      <a:gd name="connsiteX2" fmla="*/ 1671409 w 1743304"/>
                      <a:gd name="connsiteY2" fmla="*/ 298132 h 2530763"/>
                      <a:gd name="connsiteX3" fmla="*/ 1202313 w 1743304"/>
                      <a:gd name="connsiteY3" fmla="*/ 75390 h 2530763"/>
                      <a:gd name="connsiteX4" fmla="*/ 915839 w 1743304"/>
                      <a:gd name="connsiteY4" fmla="*/ 15078 h 2530763"/>
                      <a:gd name="connsiteX5" fmla="*/ 474812 w 1743304"/>
                      <a:gd name="connsiteY5" fmla="*/ 0 h 2530763"/>
                      <a:gd name="connsiteX6" fmla="*/ 14250 w 1743304"/>
                      <a:gd name="connsiteY6" fmla="*/ 170250 h 2530763"/>
                      <a:gd name="connsiteX7" fmla="*/ 11173 w 1743304"/>
                      <a:gd name="connsiteY7" fmla="*/ 995134 h 2530763"/>
                      <a:gd name="connsiteX8" fmla="*/ 56407 w 1743304"/>
                      <a:gd name="connsiteY8" fmla="*/ 1296686 h 2530763"/>
                      <a:gd name="connsiteX9" fmla="*/ 72867 w 1743304"/>
                      <a:gd name="connsiteY9" fmla="*/ 1758143 h 2530763"/>
                      <a:gd name="connsiteX10" fmla="*/ 56884 w 1743304"/>
                      <a:gd name="connsiteY10" fmla="*/ 2104492 h 2530763"/>
                      <a:gd name="connsiteX11" fmla="*/ 55702 w 1743304"/>
                      <a:gd name="connsiteY11" fmla="*/ 2389070 h 2530763"/>
                      <a:gd name="connsiteX12" fmla="*/ 339290 w 1743304"/>
                      <a:gd name="connsiteY12" fmla="*/ 2514781 h 2530763"/>
                      <a:gd name="connsiteX13" fmla="*/ 930755 w 1743304"/>
                      <a:gd name="connsiteY13" fmla="*/ 2530764 h 2530763"/>
                      <a:gd name="connsiteX14" fmla="*/ 1511561 w 1743304"/>
                      <a:gd name="connsiteY14" fmla="*/ 2456164 h 2530763"/>
                      <a:gd name="connsiteX15" fmla="*/ 1591485 w 1743304"/>
                      <a:gd name="connsiteY15" fmla="*/ 2290982 h 2530763"/>
                      <a:gd name="connsiteX16" fmla="*/ 1532868 w 1743304"/>
                      <a:gd name="connsiteY16" fmla="*/ 1720834 h 2530763"/>
                      <a:gd name="connsiteX17" fmla="*/ 1532868 w 1743304"/>
                      <a:gd name="connsiteY17" fmla="*/ 1321194 h 2530763"/>
                      <a:gd name="connsiteX18" fmla="*/ 1550613 w 1743304"/>
                      <a:gd name="connsiteY18" fmla="*/ 1188653 h 2530763"/>
                      <a:gd name="connsiteX19" fmla="*/ 1594323 w 1743304"/>
                      <a:gd name="connsiteY19" fmla="*/ 1013974 h 25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743304" h="2530763">
                        <a:moveTo>
                          <a:pt x="1594323" y="1013974"/>
                        </a:moveTo>
                        <a:cubicBezTo>
                          <a:pt x="1601867" y="991362"/>
                          <a:pt x="1750562" y="456447"/>
                          <a:pt x="1743028" y="411213"/>
                        </a:cubicBezTo>
                        <a:cubicBezTo>
                          <a:pt x="1735493" y="365979"/>
                          <a:pt x="1697794" y="313211"/>
                          <a:pt x="1671409" y="298132"/>
                        </a:cubicBezTo>
                        <a:cubicBezTo>
                          <a:pt x="1645025" y="283054"/>
                          <a:pt x="1202313" y="75390"/>
                          <a:pt x="1202313" y="75390"/>
                        </a:cubicBezTo>
                        <a:cubicBezTo>
                          <a:pt x="1202313" y="75390"/>
                          <a:pt x="1040226" y="30156"/>
                          <a:pt x="915839" y="15078"/>
                        </a:cubicBezTo>
                        <a:cubicBezTo>
                          <a:pt x="791452" y="0"/>
                          <a:pt x="474812" y="0"/>
                          <a:pt x="474812" y="0"/>
                        </a:cubicBezTo>
                        <a:cubicBezTo>
                          <a:pt x="474812" y="0"/>
                          <a:pt x="44406" y="109937"/>
                          <a:pt x="14250" y="170250"/>
                        </a:cubicBezTo>
                        <a:cubicBezTo>
                          <a:pt x="-15907" y="230562"/>
                          <a:pt x="11173" y="927287"/>
                          <a:pt x="11173" y="995134"/>
                        </a:cubicBezTo>
                        <a:cubicBezTo>
                          <a:pt x="11173" y="1062980"/>
                          <a:pt x="37557" y="1202455"/>
                          <a:pt x="56407" y="1296686"/>
                        </a:cubicBezTo>
                        <a:cubicBezTo>
                          <a:pt x="75257" y="1390917"/>
                          <a:pt x="76638" y="1735522"/>
                          <a:pt x="72867" y="1758143"/>
                        </a:cubicBezTo>
                        <a:cubicBezTo>
                          <a:pt x="70123" y="1774622"/>
                          <a:pt x="71600" y="1931013"/>
                          <a:pt x="56884" y="2104492"/>
                        </a:cubicBezTo>
                        <a:cubicBezTo>
                          <a:pt x="38253" y="2168709"/>
                          <a:pt x="13497" y="2255406"/>
                          <a:pt x="55702" y="2389070"/>
                        </a:cubicBezTo>
                        <a:cubicBezTo>
                          <a:pt x="92069" y="2504246"/>
                          <a:pt x="339290" y="2514781"/>
                          <a:pt x="339290" y="2514781"/>
                        </a:cubicBezTo>
                        <a:cubicBezTo>
                          <a:pt x="339290" y="2514781"/>
                          <a:pt x="856155" y="2530764"/>
                          <a:pt x="930755" y="2530764"/>
                        </a:cubicBezTo>
                        <a:cubicBezTo>
                          <a:pt x="1005354" y="2530764"/>
                          <a:pt x="1436961" y="2498798"/>
                          <a:pt x="1511561" y="2456164"/>
                        </a:cubicBezTo>
                        <a:cubicBezTo>
                          <a:pt x="1586161" y="2413530"/>
                          <a:pt x="1591485" y="2349589"/>
                          <a:pt x="1591485" y="2290982"/>
                        </a:cubicBezTo>
                        <a:cubicBezTo>
                          <a:pt x="1591485" y="2232374"/>
                          <a:pt x="1526877" y="1813703"/>
                          <a:pt x="1532868" y="1720834"/>
                        </a:cubicBezTo>
                        <a:cubicBezTo>
                          <a:pt x="1543527" y="1555651"/>
                          <a:pt x="1532868" y="1321194"/>
                          <a:pt x="1532868" y="1321194"/>
                        </a:cubicBezTo>
                        <a:lnTo>
                          <a:pt x="1550613" y="1188653"/>
                        </a:lnTo>
                        <a:cubicBezTo>
                          <a:pt x="1573397" y="1095689"/>
                          <a:pt x="1591618" y="1022090"/>
                          <a:pt x="1594323" y="1013974"/>
                        </a:cubicBezTo>
                        <a:close/>
                      </a:path>
                    </a:pathLst>
                  </a:custGeom>
                  <a:solidFill>
                    <a:srgbClr val="287FD8"/>
                  </a:solidFill>
                  <a:ln w="952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27" name="Полилиния: фигура 26">
                    <a:extLst>
                      <a:ext uri="{FF2B5EF4-FFF2-40B4-BE49-F238E27FC236}">
                        <a16:creationId xmlns:a16="http://schemas.microsoft.com/office/drawing/2014/main" id="{317327B1-0758-420D-BF17-A4CEF04EEC09}"/>
                      </a:ext>
                    </a:extLst>
                  </p:cNvPr>
                  <p:cNvSpPr/>
                  <p:nvPr/>
                </p:nvSpPr>
                <p:spPr>
                  <a:xfrm>
                    <a:off x="6475037" y="2890704"/>
                    <a:ext cx="142893" cy="149799"/>
                  </a:xfrm>
                  <a:custGeom>
                    <a:avLst/>
                    <a:gdLst>
                      <a:gd name="connsiteX0" fmla="*/ 0 w 142893"/>
                      <a:gd name="connsiteY0" fmla="*/ 149800 h 149799"/>
                      <a:gd name="connsiteX1" fmla="*/ 142894 w 142893"/>
                      <a:gd name="connsiteY1" fmla="*/ 56674 h 149799"/>
                      <a:gd name="connsiteX2" fmla="*/ 19974 w 142893"/>
                      <a:gd name="connsiteY2" fmla="*/ 0 h 149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2893" h="149799">
                        <a:moveTo>
                          <a:pt x="0" y="149800"/>
                        </a:moveTo>
                        <a:lnTo>
                          <a:pt x="142894" y="56674"/>
                        </a:lnTo>
                        <a:lnTo>
                          <a:pt x="19974" y="0"/>
                        </a:ln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28" name="Полилиния: фигура 27">
                    <a:extLst>
                      <a:ext uri="{FF2B5EF4-FFF2-40B4-BE49-F238E27FC236}">
                        <a16:creationId xmlns:a16="http://schemas.microsoft.com/office/drawing/2014/main" id="{43D1265D-0CD8-4255-B52B-4BAFDF86550A}"/>
                      </a:ext>
                    </a:extLst>
                  </p:cNvPr>
                  <p:cNvSpPr/>
                  <p:nvPr/>
                </p:nvSpPr>
                <p:spPr>
                  <a:xfrm>
                    <a:off x="5948324" y="2971197"/>
                    <a:ext cx="591912" cy="284656"/>
                  </a:xfrm>
                  <a:custGeom>
                    <a:avLst/>
                    <a:gdLst>
                      <a:gd name="connsiteX0" fmla="*/ 0 w 591912"/>
                      <a:gd name="connsiteY0" fmla="*/ 284657 h 284656"/>
                      <a:gd name="connsiteX1" fmla="*/ 209769 w 591912"/>
                      <a:gd name="connsiteY1" fmla="*/ 162603 h 284656"/>
                      <a:gd name="connsiteX2" fmla="*/ 299666 w 591912"/>
                      <a:gd name="connsiteY2" fmla="*/ 173157 h 284656"/>
                      <a:gd name="connsiteX3" fmla="*/ 389029 w 591912"/>
                      <a:gd name="connsiteY3" fmla="*/ 132085 h 284656"/>
                      <a:gd name="connsiteX4" fmla="*/ 591912 w 591912"/>
                      <a:gd name="connsiteY4" fmla="*/ 219049 h 284656"/>
                      <a:gd name="connsiteX5" fmla="*/ 434797 w 591912"/>
                      <a:gd name="connsiteY5" fmla="*/ 29111 h 284656"/>
                      <a:gd name="connsiteX6" fmla="*/ 152552 w 591912"/>
                      <a:gd name="connsiteY6" fmla="*/ 21481 h 284656"/>
                      <a:gd name="connsiteX7" fmla="*/ 0 w 591912"/>
                      <a:gd name="connsiteY7" fmla="*/ 284657 h 284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912" h="284656">
                        <a:moveTo>
                          <a:pt x="0" y="284657"/>
                        </a:moveTo>
                        <a:cubicBezTo>
                          <a:pt x="0" y="284657"/>
                          <a:pt x="186890" y="162603"/>
                          <a:pt x="209769" y="162603"/>
                        </a:cubicBezTo>
                        <a:cubicBezTo>
                          <a:pt x="232658" y="162603"/>
                          <a:pt x="299666" y="173157"/>
                          <a:pt x="299666" y="173157"/>
                        </a:cubicBezTo>
                        <a:cubicBezTo>
                          <a:pt x="299666" y="173157"/>
                          <a:pt x="343262" y="120646"/>
                          <a:pt x="389029" y="132085"/>
                        </a:cubicBezTo>
                        <a:cubicBezTo>
                          <a:pt x="434797" y="143525"/>
                          <a:pt x="591912" y="219049"/>
                          <a:pt x="591912" y="219049"/>
                        </a:cubicBezTo>
                        <a:cubicBezTo>
                          <a:pt x="591912" y="219049"/>
                          <a:pt x="457676" y="55809"/>
                          <a:pt x="434797" y="29111"/>
                        </a:cubicBezTo>
                        <a:cubicBezTo>
                          <a:pt x="411918" y="2412"/>
                          <a:pt x="194510" y="-16657"/>
                          <a:pt x="152552" y="21481"/>
                        </a:cubicBezTo>
                        <a:cubicBezTo>
                          <a:pt x="110614" y="59629"/>
                          <a:pt x="0" y="284657"/>
                          <a:pt x="0" y="284657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29" name="Полилиния: фигура 28">
                    <a:extLst>
                      <a:ext uri="{FF2B5EF4-FFF2-40B4-BE49-F238E27FC236}">
                        <a16:creationId xmlns:a16="http://schemas.microsoft.com/office/drawing/2014/main" id="{0254F544-43DA-402F-A851-290DEED165FD}"/>
                      </a:ext>
                    </a:extLst>
                  </p:cNvPr>
                  <p:cNvSpPr/>
                  <p:nvPr/>
                </p:nvSpPr>
                <p:spPr>
                  <a:xfrm>
                    <a:off x="5747461" y="3855767"/>
                    <a:ext cx="549973" cy="814463"/>
                  </a:xfrm>
                  <a:custGeom>
                    <a:avLst/>
                    <a:gdLst>
                      <a:gd name="connsiteX0" fmla="*/ 0 w 549973"/>
                      <a:gd name="connsiteY0" fmla="*/ 0 h 814463"/>
                      <a:gd name="connsiteX1" fmla="*/ 549974 w 549973"/>
                      <a:gd name="connsiteY1" fmla="*/ 814464 h 814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9973" h="814463">
                        <a:moveTo>
                          <a:pt x="0" y="0"/>
                        </a:moveTo>
                        <a:cubicBezTo>
                          <a:pt x="0" y="0"/>
                          <a:pt x="313620" y="595408"/>
                          <a:pt x="549974" y="814464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30" name="Полилиния: фигура 29">
                    <a:extLst>
                      <a:ext uri="{FF2B5EF4-FFF2-40B4-BE49-F238E27FC236}">
                        <a16:creationId xmlns:a16="http://schemas.microsoft.com/office/drawing/2014/main" id="{7C1F4D12-1AA6-461F-B2B1-FCFCFB00CA6D}"/>
                      </a:ext>
                    </a:extLst>
                  </p:cNvPr>
                  <p:cNvSpPr/>
                  <p:nvPr/>
                </p:nvSpPr>
                <p:spPr>
                  <a:xfrm>
                    <a:off x="6564229" y="4889649"/>
                    <a:ext cx="56026" cy="57283"/>
                  </a:xfrm>
                  <a:custGeom>
                    <a:avLst/>
                    <a:gdLst>
                      <a:gd name="connsiteX0" fmla="*/ 0 w 56026"/>
                      <a:gd name="connsiteY0" fmla="*/ 0 h 57283"/>
                      <a:gd name="connsiteX1" fmla="*/ 56026 w 56026"/>
                      <a:gd name="connsiteY1" fmla="*/ 57283 h 57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6026" h="57283">
                        <a:moveTo>
                          <a:pt x="0" y="0"/>
                        </a:moveTo>
                        <a:cubicBezTo>
                          <a:pt x="26479" y="24860"/>
                          <a:pt x="47377" y="45758"/>
                          <a:pt x="56026" y="57283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31" name="Полилиния: фигура 30">
                    <a:extLst>
                      <a:ext uri="{FF2B5EF4-FFF2-40B4-BE49-F238E27FC236}">
                        <a16:creationId xmlns:a16="http://schemas.microsoft.com/office/drawing/2014/main" id="{3BDE0F70-58FD-4031-A394-A9254291E0CF}"/>
                      </a:ext>
                    </a:extLst>
                  </p:cNvPr>
                  <p:cNvSpPr/>
                  <p:nvPr/>
                </p:nvSpPr>
                <p:spPr>
                  <a:xfrm>
                    <a:off x="6355080" y="4704816"/>
                    <a:ext cx="170954" cy="149656"/>
                  </a:xfrm>
                  <a:custGeom>
                    <a:avLst/>
                    <a:gdLst>
                      <a:gd name="connsiteX0" fmla="*/ 0 w 170954"/>
                      <a:gd name="connsiteY0" fmla="*/ 0 h 149656"/>
                      <a:gd name="connsiteX1" fmla="*/ 170955 w 170954"/>
                      <a:gd name="connsiteY1" fmla="*/ 149657 h 149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0954" h="149656">
                        <a:moveTo>
                          <a:pt x="0" y="0"/>
                        </a:moveTo>
                        <a:cubicBezTo>
                          <a:pt x="0" y="0"/>
                          <a:pt x="93983" y="79886"/>
                          <a:pt x="170955" y="149657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32" name="Полилиния: фигура 31">
                    <a:extLst>
                      <a:ext uri="{FF2B5EF4-FFF2-40B4-BE49-F238E27FC236}">
                        <a16:creationId xmlns:a16="http://schemas.microsoft.com/office/drawing/2014/main" id="{9C5E0D01-954F-4CCF-B013-596B65F0FDA7}"/>
                      </a:ext>
                    </a:extLst>
                  </p:cNvPr>
                  <p:cNvSpPr/>
                  <p:nvPr/>
                </p:nvSpPr>
                <p:spPr>
                  <a:xfrm>
                    <a:off x="5910862" y="4441583"/>
                    <a:ext cx="34928" cy="67236"/>
                  </a:xfrm>
                  <a:custGeom>
                    <a:avLst/>
                    <a:gdLst>
                      <a:gd name="connsiteX0" fmla="*/ 0 w 34928"/>
                      <a:gd name="connsiteY0" fmla="*/ 0 h 67236"/>
                      <a:gd name="connsiteX1" fmla="*/ 34928 w 34928"/>
                      <a:gd name="connsiteY1" fmla="*/ 67237 h 67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928" h="67236">
                        <a:moveTo>
                          <a:pt x="0" y="0"/>
                        </a:moveTo>
                        <a:cubicBezTo>
                          <a:pt x="11249" y="21984"/>
                          <a:pt x="22898" y="44415"/>
                          <a:pt x="34928" y="67237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33" name="Полилиния: фигура 32">
                    <a:extLst>
                      <a:ext uri="{FF2B5EF4-FFF2-40B4-BE49-F238E27FC236}">
                        <a16:creationId xmlns:a16="http://schemas.microsoft.com/office/drawing/2014/main" id="{404BDD7B-EB04-49B3-A23A-6792A32ECBAA}"/>
                      </a:ext>
                    </a:extLst>
                  </p:cNvPr>
                  <p:cNvSpPr/>
                  <p:nvPr/>
                </p:nvSpPr>
                <p:spPr>
                  <a:xfrm>
                    <a:off x="5686377" y="3949636"/>
                    <a:ext cx="201568" cy="446722"/>
                  </a:xfrm>
                  <a:custGeom>
                    <a:avLst/>
                    <a:gdLst>
                      <a:gd name="connsiteX0" fmla="*/ 0 w 201568"/>
                      <a:gd name="connsiteY0" fmla="*/ 0 h 446722"/>
                      <a:gd name="connsiteX1" fmla="*/ 201568 w 201568"/>
                      <a:gd name="connsiteY1" fmla="*/ 446722 h 44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1568" h="446722">
                        <a:moveTo>
                          <a:pt x="0" y="0"/>
                        </a:moveTo>
                        <a:cubicBezTo>
                          <a:pt x="0" y="0"/>
                          <a:pt x="71095" y="186614"/>
                          <a:pt x="201568" y="446722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4" name="Рисунок 7">
                <a:extLst>
                  <a:ext uri="{FF2B5EF4-FFF2-40B4-BE49-F238E27FC236}">
                    <a16:creationId xmlns:a16="http://schemas.microsoft.com/office/drawing/2014/main" id="{2E54DFDB-AE10-43D2-BBBE-02496F2F011B}"/>
                  </a:ext>
                </a:extLst>
              </p:cNvPr>
              <p:cNvGrpSpPr/>
              <p:nvPr/>
            </p:nvGrpSpPr>
            <p:grpSpPr>
              <a:xfrm>
                <a:off x="5018976" y="2983893"/>
                <a:ext cx="703319" cy="1314029"/>
                <a:chOff x="5018976" y="2983893"/>
                <a:chExt cx="703319" cy="1314029"/>
              </a:xfrm>
            </p:grpSpPr>
            <p:sp>
              <p:nvSpPr>
                <p:cNvPr id="35" name="Полилиния: фигура 34">
                  <a:extLst>
                    <a:ext uri="{FF2B5EF4-FFF2-40B4-BE49-F238E27FC236}">
                      <a16:creationId xmlns:a16="http://schemas.microsoft.com/office/drawing/2014/main" id="{99EEC25D-F9B6-4175-A2A7-970820B811C5}"/>
                    </a:ext>
                  </a:extLst>
                </p:cNvPr>
                <p:cNvSpPr/>
                <p:nvPr/>
              </p:nvSpPr>
              <p:spPr>
                <a:xfrm>
                  <a:off x="5018976" y="2983893"/>
                  <a:ext cx="703319" cy="1314029"/>
                </a:xfrm>
                <a:custGeom>
                  <a:avLst/>
                  <a:gdLst>
                    <a:gd name="connsiteX0" fmla="*/ 521669 w 703319"/>
                    <a:gd name="connsiteY0" fmla="*/ 232879 h 1314029"/>
                    <a:gd name="connsiteX1" fmla="*/ 287973 w 703319"/>
                    <a:gd name="connsiteY1" fmla="*/ 1670 h 1314029"/>
                    <a:gd name="connsiteX2" fmla="*/ 117685 w 703319"/>
                    <a:gd name="connsiteY2" fmla="*/ 265007 h 1314029"/>
                    <a:gd name="connsiteX3" fmla="*/ 16691 w 703319"/>
                    <a:gd name="connsiteY3" fmla="*/ 476177 h 1314029"/>
                    <a:gd name="connsiteX4" fmla="*/ 16224 w 703319"/>
                    <a:gd name="connsiteY4" fmla="*/ 689032 h 1314029"/>
                    <a:gd name="connsiteX5" fmla="*/ 26883 w 703319"/>
                    <a:gd name="connsiteY5" fmla="*/ 880856 h 1314029"/>
                    <a:gd name="connsiteX6" fmla="*/ 56039 w 703319"/>
                    <a:gd name="connsiteY6" fmla="*/ 1142507 h 1314029"/>
                    <a:gd name="connsiteX7" fmla="*/ 271799 w 703319"/>
                    <a:gd name="connsiteY7" fmla="*/ 1307776 h 1314029"/>
                    <a:gd name="connsiteX8" fmla="*/ 487560 w 703319"/>
                    <a:gd name="connsiteY8" fmla="*/ 1206782 h 1314029"/>
                    <a:gd name="connsiteX9" fmla="*/ 703320 w 703319"/>
                    <a:gd name="connsiteY9" fmla="*/ 912974 h 1314029"/>
                    <a:gd name="connsiteX10" fmla="*/ 643636 w 703319"/>
                    <a:gd name="connsiteY10" fmla="*/ 458498 h 1314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3319" h="1314029">
                      <a:moveTo>
                        <a:pt x="521669" y="232879"/>
                      </a:moveTo>
                      <a:cubicBezTo>
                        <a:pt x="521669" y="232879"/>
                        <a:pt x="407769" y="-22952"/>
                        <a:pt x="287973" y="1670"/>
                      </a:cubicBezTo>
                      <a:cubicBezTo>
                        <a:pt x="168177" y="26292"/>
                        <a:pt x="136039" y="219106"/>
                        <a:pt x="117685" y="265007"/>
                      </a:cubicBezTo>
                      <a:cubicBezTo>
                        <a:pt x="99321" y="310918"/>
                        <a:pt x="43666" y="433495"/>
                        <a:pt x="16691" y="476177"/>
                      </a:cubicBezTo>
                      <a:cubicBezTo>
                        <a:pt x="-20590" y="535165"/>
                        <a:pt x="16224" y="689032"/>
                        <a:pt x="16224" y="689032"/>
                      </a:cubicBezTo>
                      <a:cubicBezTo>
                        <a:pt x="16224" y="689032"/>
                        <a:pt x="72793" y="793635"/>
                        <a:pt x="26883" y="880856"/>
                      </a:cubicBezTo>
                      <a:cubicBezTo>
                        <a:pt x="-19028" y="968076"/>
                        <a:pt x="10138" y="1069060"/>
                        <a:pt x="56039" y="1142507"/>
                      </a:cubicBezTo>
                      <a:cubicBezTo>
                        <a:pt x="101949" y="1215955"/>
                        <a:pt x="179988" y="1280230"/>
                        <a:pt x="271799" y="1307776"/>
                      </a:cubicBezTo>
                      <a:cubicBezTo>
                        <a:pt x="363611" y="1335322"/>
                        <a:pt x="437068" y="1266456"/>
                        <a:pt x="487560" y="1206782"/>
                      </a:cubicBezTo>
                      <a:cubicBezTo>
                        <a:pt x="538061" y="1147099"/>
                        <a:pt x="703320" y="1160872"/>
                        <a:pt x="703320" y="912974"/>
                      </a:cubicBezTo>
                      <a:cubicBezTo>
                        <a:pt x="703320" y="665076"/>
                        <a:pt x="643636" y="458498"/>
                        <a:pt x="643636" y="458498"/>
                      </a:cubicBezTo>
                    </a:path>
                  </a:pathLst>
                </a:custGeom>
                <a:solidFill>
                  <a:srgbClr val="287FD8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6" name="Полилиния: фигура 35">
                  <a:extLst>
                    <a:ext uri="{FF2B5EF4-FFF2-40B4-BE49-F238E27FC236}">
                      <a16:creationId xmlns:a16="http://schemas.microsoft.com/office/drawing/2014/main" id="{801F870F-16E7-4385-A874-D034FB9A0F87}"/>
                    </a:ext>
                  </a:extLst>
                </p:cNvPr>
                <p:cNvSpPr/>
                <p:nvPr/>
              </p:nvSpPr>
              <p:spPr>
                <a:xfrm>
                  <a:off x="5145700" y="3329682"/>
                  <a:ext cx="64722" cy="23183"/>
                </a:xfrm>
                <a:custGeom>
                  <a:avLst/>
                  <a:gdLst>
                    <a:gd name="connsiteX0" fmla="*/ 64722 w 64722"/>
                    <a:gd name="connsiteY0" fmla="*/ 0 h 23183"/>
                    <a:gd name="connsiteX1" fmla="*/ 0 w 64722"/>
                    <a:gd name="connsiteY1" fmla="*/ 23184 h 23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22" h="23183">
                      <a:moveTo>
                        <a:pt x="64722" y="0"/>
                      </a:moveTo>
                      <a:cubicBezTo>
                        <a:pt x="43377" y="4829"/>
                        <a:pt x="21717" y="12325"/>
                        <a:pt x="0" y="23184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id="{BACDFF33-1E70-44F4-A912-F95576AD0BC7}"/>
                    </a:ext>
                  </a:extLst>
                </p:cNvPr>
                <p:cNvSpPr/>
                <p:nvPr/>
              </p:nvSpPr>
              <p:spPr>
                <a:xfrm>
                  <a:off x="5182679" y="3223844"/>
                  <a:ext cx="344004" cy="156723"/>
                </a:xfrm>
                <a:custGeom>
                  <a:avLst/>
                  <a:gdLst>
                    <a:gd name="connsiteX0" fmla="*/ 34791 w 344004"/>
                    <a:gd name="connsiteY0" fmla="*/ 68596 h 156723"/>
                    <a:gd name="connsiteX1" fmla="*/ 42345 w 344004"/>
                    <a:gd name="connsiteY1" fmla="*/ 607 h 156723"/>
                    <a:gd name="connsiteX2" fmla="*/ 340753 w 344004"/>
                    <a:gd name="connsiteY2" fmla="*/ 155474 h 156723"/>
                    <a:gd name="connsiteX3" fmla="*/ 59623 w 344004"/>
                    <a:gd name="connsiteY3" fmla="*/ 100495 h 15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4004" h="156723">
                      <a:moveTo>
                        <a:pt x="34791" y="68596"/>
                      </a:moveTo>
                      <a:cubicBezTo>
                        <a:pt x="34791" y="68596"/>
                        <a:pt x="-48305" y="11932"/>
                        <a:pt x="42345" y="607"/>
                      </a:cubicBezTo>
                      <a:cubicBezTo>
                        <a:pt x="133004" y="-10728"/>
                        <a:pt x="374748" y="140367"/>
                        <a:pt x="340753" y="155474"/>
                      </a:cubicBezTo>
                      <a:cubicBezTo>
                        <a:pt x="313140" y="167742"/>
                        <a:pt x="195811" y="85322"/>
                        <a:pt x="59623" y="100495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8" name="Полилиния: фигура 37">
                  <a:extLst>
                    <a:ext uri="{FF2B5EF4-FFF2-40B4-BE49-F238E27FC236}">
                      <a16:creationId xmlns:a16="http://schemas.microsoft.com/office/drawing/2014/main" id="{942F346E-3A33-4B28-9E86-3BC9A251647F}"/>
                    </a:ext>
                  </a:extLst>
                </p:cNvPr>
                <p:cNvSpPr/>
                <p:nvPr/>
              </p:nvSpPr>
              <p:spPr>
                <a:xfrm>
                  <a:off x="5123040" y="3647503"/>
                  <a:ext cx="237972" cy="124653"/>
                </a:xfrm>
                <a:custGeom>
                  <a:avLst/>
                  <a:gdLst>
                    <a:gd name="connsiteX0" fmla="*/ 0 w 237972"/>
                    <a:gd name="connsiteY0" fmla="*/ 124654 h 124653"/>
                    <a:gd name="connsiteX1" fmla="*/ 237973 w 237972"/>
                    <a:gd name="connsiteY1" fmla="*/ 0 h 124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7972" h="124653">
                      <a:moveTo>
                        <a:pt x="0" y="124654"/>
                      </a:moveTo>
                      <a:cubicBezTo>
                        <a:pt x="0" y="124654"/>
                        <a:pt x="101984" y="3781"/>
                        <a:pt x="237973" y="0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D54A7991-9470-4E77-86A0-B76DB690EC96}"/>
                  </a:ext>
                </a:extLst>
              </p:cNvPr>
              <p:cNvSpPr/>
              <p:nvPr/>
            </p:nvSpPr>
            <p:spPr>
              <a:xfrm>
                <a:off x="5733535" y="2681228"/>
                <a:ext cx="807021" cy="620375"/>
              </a:xfrm>
              <a:custGeom>
                <a:avLst/>
                <a:gdLst>
                  <a:gd name="connsiteX0" fmla="*/ 115929 w 807021"/>
                  <a:gd name="connsiteY0" fmla="*/ 21129 h 620375"/>
                  <a:gd name="connsiteX1" fmla="*/ 31394 w 807021"/>
                  <a:gd name="connsiteY1" fmla="*/ 57362 h 620375"/>
                  <a:gd name="connsiteX2" fmla="*/ 0 w 807021"/>
                  <a:gd name="connsiteY2" fmla="*/ 168471 h 620375"/>
                  <a:gd name="connsiteX3" fmla="*/ 45892 w 807021"/>
                  <a:gd name="connsiteY3" fmla="*/ 332711 h 620375"/>
                  <a:gd name="connsiteX4" fmla="*/ 147333 w 807021"/>
                  <a:gd name="connsiteY4" fmla="*/ 535603 h 620375"/>
                  <a:gd name="connsiteX5" fmla="*/ 185976 w 807021"/>
                  <a:gd name="connsiteY5" fmla="*/ 620137 h 620375"/>
                  <a:gd name="connsiteX6" fmla="*/ 258432 w 807021"/>
                  <a:gd name="connsiteY6" fmla="*/ 518696 h 620375"/>
                  <a:gd name="connsiteX7" fmla="*/ 429920 w 807021"/>
                  <a:gd name="connsiteY7" fmla="*/ 393099 h 620375"/>
                  <a:gd name="connsiteX8" fmla="*/ 514455 w 807021"/>
                  <a:gd name="connsiteY8" fmla="*/ 463146 h 620375"/>
                  <a:gd name="connsiteX9" fmla="*/ 579663 w 807021"/>
                  <a:gd name="connsiteY9" fmla="*/ 378612 h 620375"/>
                  <a:gd name="connsiteX10" fmla="*/ 606228 w 807021"/>
                  <a:gd name="connsiteY10" fmla="*/ 366534 h 620375"/>
                  <a:gd name="connsiteX11" fmla="*/ 722167 w 807021"/>
                  <a:gd name="connsiteY11" fmla="*/ 489711 h 620375"/>
                  <a:gd name="connsiteX12" fmla="*/ 806701 w 807021"/>
                  <a:gd name="connsiteY12" fmla="*/ 509037 h 620375"/>
                  <a:gd name="connsiteX13" fmla="*/ 741483 w 807021"/>
                  <a:gd name="connsiteY13" fmla="*/ 359285 h 620375"/>
                  <a:gd name="connsiteX14" fmla="*/ 784955 w 807021"/>
                  <a:gd name="connsiteY14" fmla="*/ 216782 h 620375"/>
                  <a:gd name="connsiteX15" fmla="*/ 712499 w 807021"/>
                  <a:gd name="connsiteY15" fmla="*/ 52542 h 620375"/>
                  <a:gd name="connsiteX16" fmla="*/ 635203 w 807021"/>
                  <a:gd name="connsiteY16" fmla="*/ 4231 h 620375"/>
                  <a:gd name="connsiteX17" fmla="*/ 115929 w 807021"/>
                  <a:gd name="connsiteY17" fmla="*/ 21129 h 62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07021" h="620375">
                    <a:moveTo>
                      <a:pt x="115929" y="21129"/>
                    </a:moveTo>
                    <a:cubicBezTo>
                      <a:pt x="115929" y="21129"/>
                      <a:pt x="38633" y="40455"/>
                      <a:pt x="31394" y="57362"/>
                    </a:cubicBezTo>
                    <a:cubicBezTo>
                      <a:pt x="24146" y="74269"/>
                      <a:pt x="0" y="168471"/>
                      <a:pt x="0" y="168471"/>
                    </a:cubicBezTo>
                    <a:cubicBezTo>
                      <a:pt x="0" y="168471"/>
                      <a:pt x="19326" y="265083"/>
                      <a:pt x="45892" y="332711"/>
                    </a:cubicBezTo>
                    <a:cubicBezTo>
                      <a:pt x="72457" y="400338"/>
                      <a:pt x="147333" y="516276"/>
                      <a:pt x="147333" y="535603"/>
                    </a:cubicBezTo>
                    <a:cubicBezTo>
                      <a:pt x="147333" y="554929"/>
                      <a:pt x="159410" y="624966"/>
                      <a:pt x="185976" y="620137"/>
                    </a:cubicBezTo>
                    <a:cubicBezTo>
                      <a:pt x="212541" y="615308"/>
                      <a:pt x="224619" y="550090"/>
                      <a:pt x="258432" y="518696"/>
                    </a:cubicBezTo>
                    <a:cubicBezTo>
                      <a:pt x="292246" y="487301"/>
                      <a:pt x="420262" y="393099"/>
                      <a:pt x="429920" y="393099"/>
                    </a:cubicBezTo>
                    <a:cubicBezTo>
                      <a:pt x="439579" y="393099"/>
                      <a:pt x="504796" y="472804"/>
                      <a:pt x="514455" y="463146"/>
                    </a:cubicBezTo>
                    <a:cubicBezTo>
                      <a:pt x="524113" y="453488"/>
                      <a:pt x="579663" y="378612"/>
                      <a:pt x="579663" y="378612"/>
                    </a:cubicBezTo>
                    <a:cubicBezTo>
                      <a:pt x="579663" y="378612"/>
                      <a:pt x="589321" y="356876"/>
                      <a:pt x="606228" y="366534"/>
                    </a:cubicBezTo>
                    <a:cubicBezTo>
                      <a:pt x="623135" y="376192"/>
                      <a:pt x="683514" y="458317"/>
                      <a:pt x="722167" y="489711"/>
                    </a:cubicBezTo>
                    <a:cubicBezTo>
                      <a:pt x="760810" y="521106"/>
                      <a:pt x="811530" y="547680"/>
                      <a:pt x="806701" y="509037"/>
                    </a:cubicBezTo>
                    <a:cubicBezTo>
                      <a:pt x="801872" y="470394"/>
                      <a:pt x="743902" y="373782"/>
                      <a:pt x="741483" y="359285"/>
                    </a:cubicBezTo>
                    <a:cubicBezTo>
                      <a:pt x="739064" y="344788"/>
                      <a:pt x="780126" y="238518"/>
                      <a:pt x="784955" y="216782"/>
                    </a:cubicBezTo>
                    <a:cubicBezTo>
                      <a:pt x="789785" y="195046"/>
                      <a:pt x="748722" y="88775"/>
                      <a:pt x="712499" y="52542"/>
                    </a:cubicBezTo>
                    <a:cubicBezTo>
                      <a:pt x="676266" y="16309"/>
                      <a:pt x="635203" y="4231"/>
                      <a:pt x="635203" y="4231"/>
                    </a:cubicBezTo>
                    <a:cubicBezTo>
                      <a:pt x="635203" y="4231"/>
                      <a:pt x="345386" y="-12685"/>
                      <a:pt x="115929" y="21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04FE5C64-B480-4F76-A508-0C8F0DEE4BC2}"/>
                  </a:ext>
                </a:extLst>
              </p:cNvPr>
              <p:cNvSpPr/>
              <p:nvPr/>
            </p:nvSpPr>
            <p:spPr>
              <a:xfrm>
                <a:off x="5829595" y="2548747"/>
                <a:ext cx="590250" cy="551878"/>
              </a:xfrm>
              <a:custGeom>
                <a:avLst/>
                <a:gdLst>
                  <a:gd name="connsiteX0" fmla="*/ 0 w 590250"/>
                  <a:gd name="connsiteY0" fmla="*/ 0 h 551878"/>
                  <a:gd name="connsiteX1" fmla="*/ 29832 w 590250"/>
                  <a:gd name="connsiteY1" fmla="*/ 287122 h 551878"/>
                  <a:gd name="connsiteX2" fmla="*/ 343062 w 590250"/>
                  <a:gd name="connsiteY2" fmla="*/ 492214 h 551878"/>
                  <a:gd name="connsiteX3" fmla="*/ 417643 w 590250"/>
                  <a:gd name="connsiteY3" fmla="*/ 551878 h 551878"/>
                  <a:gd name="connsiteX4" fmla="*/ 503406 w 590250"/>
                  <a:gd name="connsiteY4" fmla="*/ 413909 h 551878"/>
                  <a:gd name="connsiteX5" fmla="*/ 589169 w 590250"/>
                  <a:gd name="connsiteY5" fmla="*/ 283397 h 551878"/>
                  <a:gd name="connsiteX6" fmla="*/ 563070 w 590250"/>
                  <a:gd name="connsiteY6" fmla="*/ 89497 h 551878"/>
                  <a:gd name="connsiteX7" fmla="*/ 0 w 590250"/>
                  <a:gd name="connsiteY7" fmla="*/ 0 h 55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0250" h="551878">
                    <a:moveTo>
                      <a:pt x="0" y="0"/>
                    </a:moveTo>
                    <a:cubicBezTo>
                      <a:pt x="0" y="0"/>
                      <a:pt x="14916" y="257289"/>
                      <a:pt x="29832" y="287122"/>
                    </a:cubicBezTo>
                    <a:cubicBezTo>
                      <a:pt x="44748" y="316954"/>
                      <a:pt x="324412" y="477298"/>
                      <a:pt x="343062" y="492214"/>
                    </a:cubicBezTo>
                    <a:cubicBezTo>
                      <a:pt x="361702" y="507130"/>
                      <a:pt x="417643" y="551878"/>
                      <a:pt x="417643" y="551878"/>
                    </a:cubicBezTo>
                    <a:cubicBezTo>
                      <a:pt x="417643" y="551878"/>
                      <a:pt x="484765" y="443741"/>
                      <a:pt x="503406" y="413909"/>
                    </a:cubicBezTo>
                    <a:cubicBezTo>
                      <a:pt x="522046" y="384077"/>
                      <a:pt x="581711" y="313230"/>
                      <a:pt x="589169" y="283397"/>
                    </a:cubicBezTo>
                    <a:cubicBezTo>
                      <a:pt x="596627" y="253565"/>
                      <a:pt x="563070" y="89497"/>
                      <a:pt x="563070" y="8949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4E02C766-9570-4E26-88A8-47E665CE5140}"/>
                  </a:ext>
                </a:extLst>
              </p:cNvPr>
              <p:cNvSpPr/>
              <p:nvPr/>
            </p:nvSpPr>
            <p:spPr>
              <a:xfrm>
                <a:off x="6197174" y="2625223"/>
                <a:ext cx="222670" cy="293036"/>
              </a:xfrm>
              <a:custGeom>
                <a:avLst/>
                <a:gdLst>
                  <a:gd name="connsiteX0" fmla="*/ 113547 w 222670"/>
                  <a:gd name="connsiteY0" fmla="*/ 0 h 293036"/>
                  <a:gd name="connsiteX1" fmla="*/ 0 w 222670"/>
                  <a:gd name="connsiteY1" fmla="*/ 163773 h 293036"/>
                  <a:gd name="connsiteX2" fmla="*/ 157886 w 222670"/>
                  <a:gd name="connsiteY2" fmla="*/ 289274 h 293036"/>
                  <a:gd name="connsiteX3" fmla="*/ 167611 w 222670"/>
                  <a:gd name="connsiteY3" fmla="*/ 293037 h 293036"/>
                  <a:gd name="connsiteX4" fmla="*/ 221589 w 222670"/>
                  <a:gd name="connsiteY4" fmla="*/ 206931 h 293036"/>
                  <a:gd name="connsiteX5" fmla="*/ 195491 w 222670"/>
                  <a:gd name="connsiteY5" fmla="*/ 13030 h 293036"/>
                  <a:gd name="connsiteX6" fmla="*/ 113547 w 222670"/>
                  <a:gd name="connsiteY6" fmla="*/ 0 h 29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670" h="293036">
                    <a:moveTo>
                      <a:pt x="113547" y="0"/>
                    </a:moveTo>
                    <a:lnTo>
                      <a:pt x="0" y="163773"/>
                    </a:lnTo>
                    <a:lnTo>
                      <a:pt x="157886" y="289274"/>
                    </a:lnTo>
                    <a:lnTo>
                      <a:pt x="167611" y="293037"/>
                    </a:lnTo>
                    <a:cubicBezTo>
                      <a:pt x="190700" y="261861"/>
                      <a:pt x="216827" y="226019"/>
                      <a:pt x="221589" y="206931"/>
                    </a:cubicBezTo>
                    <a:cubicBezTo>
                      <a:pt x="229048" y="177098"/>
                      <a:pt x="195491" y="13030"/>
                      <a:pt x="195491" y="13030"/>
                    </a:cubicBezTo>
                    <a:lnTo>
                      <a:pt x="113547" y="0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42" name="Рисунок 7">
                <a:extLst>
                  <a:ext uri="{FF2B5EF4-FFF2-40B4-BE49-F238E27FC236}">
                    <a16:creationId xmlns:a16="http://schemas.microsoft.com/office/drawing/2014/main" id="{6E12038F-FE8D-45A2-8303-3366D5435609}"/>
                  </a:ext>
                </a:extLst>
              </p:cNvPr>
              <p:cNvGrpSpPr/>
              <p:nvPr/>
            </p:nvGrpSpPr>
            <p:grpSpPr>
              <a:xfrm>
                <a:off x="5525814" y="1479714"/>
                <a:ext cx="987192" cy="1346543"/>
                <a:chOff x="5525814" y="1479714"/>
                <a:chExt cx="987192" cy="1346543"/>
              </a:xfrm>
            </p:grpSpPr>
            <p:sp>
              <p:nvSpPr>
                <p:cNvPr id="43" name="Полилиния: фигура 42">
                  <a:extLst>
                    <a:ext uri="{FF2B5EF4-FFF2-40B4-BE49-F238E27FC236}">
                      <a16:creationId xmlns:a16="http://schemas.microsoft.com/office/drawing/2014/main" id="{3F4F5FEE-918E-49F0-A4B4-E4D02C2ABABD}"/>
                    </a:ext>
                  </a:extLst>
                </p:cNvPr>
                <p:cNvSpPr/>
                <p:nvPr/>
              </p:nvSpPr>
              <p:spPr>
                <a:xfrm>
                  <a:off x="5614804" y="1591872"/>
                  <a:ext cx="869020" cy="1234386"/>
                </a:xfrm>
                <a:custGeom>
                  <a:avLst/>
                  <a:gdLst>
                    <a:gd name="connsiteX0" fmla="*/ 142897 w 869020"/>
                    <a:gd name="connsiteY0" fmla="*/ 82794 h 1234386"/>
                    <a:gd name="connsiteX1" fmla="*/ 5660 w 869020"/>
                    <a:gd name="connsiteY1" fmla="*/ 264998 h 1234386"/>
                    <a:gd name="connsiteX2" fmla="*/ 67182 w 869020"/>
                    <a:gd name="connsiteY2" fmla="*/ 638864 h 1234386"/>
                    <a:gd name="connsiteX3" fmla="*/ 15128 w 869020"/>
                    <a:gd name="connsiteY3" fmla="*/ 707482 h 1234386"/>
                    <a:gd name="connsiteX4" fmla="*/ 81384 w 869020"/>
                    <a:gd name="connsiteY4" fmla="*/ 861282 h 1234386"/>
                    <a:gd name="connsiteX5" fmla="*/ 147640 w 869020"/>
                    <a:gd name="connsiteY5" fmla="*/ 932272 h 1234386"/>
                    <a:gd name="connsiteX6" fmla="*/ 197332 w 869020"/>
                    <a:gd name="connsiteY6" fmla="*/ 925176 h 1234386"/>
                    <a:gd name="connsiteX7" fmla="*/ 346408 w 869020"/>
                    <a:gd name="connsiteY7" fmla="*/ 1142870 h 1234386"/>
                    <a:gd name="connsiteX8" fmla="*/ 682412 w 869020"/>
                    <a:gd name="connsiteY8" fmla="*/ 1206754 h 1234386"/>
                    <a:gd name="connsiteX9" fmla="*/ 866978 w 869020"/>
                    <a:gd name="connsiteY9" fmla="*/ 837622 h 1234386"/>
                    <a:gd name="connsiteX10" fmla="*/ 817286 w 869020"/>
                    <a:gd name="connsiteY10" fmla="*/ 399872 h 1234386"/>
                    <a:gd name="connsiteX11" fmla="*/ 687146 w 869020"/>
                    <a:gd name="connsiteY11" fmla="*/ 99358 h 1234386"/>
                    <a:gd name="connsiteX12" fmla="*/ 142897 w 869020"/>
                    <a:gd name="connsiteY12" fmla="*/ 82794 h 123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69020" h="1234386">
                      <a:moveTo>
                        <a:pt x="142897" y="82794"/>
                      </a:moveTo>
                      <a:cubicBezTo>
                        <a:pt x="142897" y="82794"/>
                        <a:pt x="34054" y="144316"/>
                        <a:pt x="5660" y="264998"/>
                      </a:cubicBezTo>
                      <a:cubicBezTo>
                        <a:pt x="-22734" y="385670"/>
                        <a:pt x="64811" y="629396"/>
                        <a:pt x="67182" y="638864"/>
                      </a:cubicBezTo>
                      <a:cubicBezTo>
                        <a:pt x="69554" y="648332"/>
                        <a:pt x="15128" y="636501"/>
                        <a:pt x="15128" y="707482"/>
                      </a:cubicBezTo>
                      <a:cubicBezTo>
                        <a:pt x="15128" y="778472"/>
                        <a:pt x="81384" y="861282"/>
                        <a:pt x="81384" y="861282"/>
                      </a:cubicBezTo>
                      <a:cubicBezTo>
                        <a:pt x="81384" y="861282"/>
                        <a:pt x="105044" y="918070"/>
                        <a:pt x="147640" y="932272"/>
                      </a:cubicBezTo>
                      <a:cubicBezTo>
                        <a:pt x="190236" y="946474"/>
                        <a:pt x="197332" y="925176"/>
                        <a:pt x="197332" y="925176"/>
                      </a:cubicBezTo>
                      <a:cubicBezTo>
                        <a:pt x="197332" y="925176"/>
                        <a:pt x="225726" y="1052954"/>
                        <a:pt x="346408" y="1142870"/>
                      </a:cubicBezTo>
                      <a:cubicBezTo>
                        <a:pt x="467080" y="1232786"/>
                        <a:pt x="566464" y="1261180"/>
                        <a:pt x="682412" y="1206754"/>
                      </a:cubicBezTo>
                      <a:cubicBezTo>
                        <a:pt x="798359" y="1152328"/>
                        <a:pt x="855148" y="934634"/>
                        <a:pt x="866978" y="837622"/>
                      </a:cubicBezTo>
                      <a:cubicBezTo>
                        <a:pt x="878807" y="740610"/>
                        <a:pt x="836221" y="468490"/>
                        <a:pt x="817286" y="399872"/>
                      </a:cubicBezTo>
                      <a:cubicBezTo>
                        <a:pt x="798359" y="331254"/>
                        <a:pt x="791254" y="186912"/>
                        <a:pt x="687146" y="99358"/>
                      </a:cubicBezTo>
                      <a:cubicBezTo>
                        <a:pt x="583018" y="11804"/>
                        <a:pt x="334568" y="-63910"/>
                        <a:pt x="142897" y="827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4" name="Полилиния: фигура 43">
                  <a:extLst>
                    <a:ext uri="{FF2B5EF4-FFF2-40B4-BE49-F238E27FC236}">
                      <a16:creationId xmlns:a16="http://schemas.microsoft.com/office/drawing/2014/main" id="{02EA305A-FF9F-4744-835E-B70F73BB45DB}"/>
                    </a:ext>
                  </a:extLst>
                </p:cNvPr>
                <p:cNvSpPr/>
                <p:nvPr/>
              </p:nvSpPr>
              <p:spPr>
                <a:xfrm>
                  <a:off x="5895594" y="2085453"/>
                  <a:ext cx="224160" cy="76284"/>
                </a:xfrm>
                <a:custGeom>
                  <a:avLst/>
                  <a:gdLst>
                    <a:gd name="connsiteX0" fmla="*/ 223161 w 224160"/>
                    <a:gd name="connsiteY0" fmla="*/ 20363 h 76284"/>
                    <a:gd name="connsiteX1" fmla="*/ 213455 w 224160"/>
                    <a:gd name="connsiteY1" fmla="*/ 76150 h 76284"/>
                    <a:gd name="connsiteX2" fmla="*/ 65494 w 224160"/>
                    <a:gd name="connsiteY2" fmla="*/ 49471 h 76284"/>
                    <a:gd name="connsiteX3" fmla="*/ 0 w 224160"/>
                    <a:gd name="connsiteY3" fmla="*/ 64025 h 76284"/>
                    <a:gd name="connsiteX4" fmla="*/ 67923 w 224160"/>
                    <a:gd name="connsiteY4" fmla="*/ 3379 h 76284"/>
                    <a:gd name="connsiteX5" fmla="*/ 169802 w 224160"/>
                    <a:gd name="connsiteY5" fmla="*/ 5808 h 76284"/>
                    <a:gd name="connsiteX6" fmla="*/ 223161 w 224160"/>
                    <a:gd name="connsiteY6" fmla="*/ 20363 h 76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160" h="76284">
                      <a:moveTo>
                        <a:pt x="223161" y="20363"/>
                      </a:moveTo>
                      <a:cubicBezTo>
                        <a:pt x="223161" y="20363"/>
                        <a:pt x="223161" y="73731"/>
                        <a:pt x="213455" y="76150"/>
                      </a:cubicBezTo>
                      <a:cubicBezTo>
                        <a:pt x="203749" y="78579"/>
                        <a:pt x="104299" y="47042"/>
                        <a:pt x="65494" y="49471"/>
                      </a:cubicBezTo>
                      <a:cubicBezTo>
                        <a:pt x="26679" y="51900"/>
                        <a:pt x="0" y="64025"/>
                        <a:pt x="0" y="64025"/>
                      </a:cubicBezTo>
                      <a:cubicBezTo>
                        <a:pt x="0" y="64025"/>
                        <a:pt x="33957" y="5808"/>
                        <a:pt x="67923" y="3379"/>
                      </a:cubicBezTo>
                      <a:cubicBezTo>
                        <a:pt x="101879" y="951"/>
                        <a:pt x="143123" y="-3898"/>
                        <a:pt x="169802" y="5808"/>
                      </a:cubicBezTo>
                      <a:cubicBezTo>
                        <a:pt x="196482" y="15514"/>
                        <a:pt x="230438" y="-8746"/>
                        <a:pt x="223161" y="2036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5" name="Полилиния: фигура 44">
                  <a:extLst>
                    <a:ext uri="{FF2B5EF4-FFF2-40B4-BE49-F238E27FC236}">
                      <a16:creationId xmlns:a16="http://schemas.microsoft.com/office/drawing/2014/main" id="{2F1FD00B-901D-4CB2-A104-4B231FD91A31}"/>
                    </a:ext>
                  </a:extLst>
                </p:cNvPr>
                <p:cNvSpPr/>
                <p:nvPr/>
              </p:nvSpPr>
              <p:spPr>
                <a:xfrm>
                  <a:off x="6227870" y="1984524"/>
                  <a:ext cx="174691" cy="102570"/>
                </a:xfrm>
                <a:custGeom>
                  <a:avLst/>
                  <a:gdLst>
                    <a:gd name="connsiteX0" fmla="*/ 7319 w 174691"/>
                    <a:gd name="connsiteY0" fmla="*/ 75209 h 102570"/>
                    <a:gd name="connsiteX1" fmla="*/ 29150 w 174691"/>
                    <a:gd name="connsiteY1" fmla="*/ 101889 h 102570"/>
                    <a:gd name="connsiteX2" fmla="*/ 111627 w 174691"/>
                    <a:gd name="connsiteY2" fmla="*/ 55797 h 102570"/>
                    <a:gd name="connsiteX3" fmla="*/ 174692 w 174691"/>
                    <a:gd name="connsiteY3" fmla="*/ 67923 h 102570"/>
                    <a:gd name="connsiteX4" fmla="*/ 82518 w 174691"/>
                    <a:gd name="connsiteY4" fmla="*/ 0 h 102570"/>
                    <a:gd name="connsiteX5" fmla="*/ 19453 w 174691"/>
                    <a:gd name="connsiteY5" fmla="*/ 53369 h 102570"/>
                    <a:gd name="connsiteX6" fmla="*/ 7319 w 174691"/>
                    <a:gd name="connsiteY6" fmla="*/ 75209 h 10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691" h="102570">
                      <a:moveTo>
                        <a:pt x="7319" y="75209"/>
                      </a:moveTo>
                      <a:cubicBezTo>
                        <a:pt x="7319" y="75209"/>
                        <a:pt x="12167" y="94612"/>
                        <a:pt x="29150" y="101889"/>
                      </a:cubicBezTo>
                      <a:cubicBezTo>
                        <a:pt x="46133" y="109166"/>
                        <a:pt x="82518" y="55797"/>
                        <a:pt x="111627" y="55797"/>
                      </a:cubicBezTo>
                      <a:cubicBezTo>
                        <a:pt x="140735" y="55797"/>
                        <a:pt x="174692" y="80058"/>
                        <a:pt x="174692" y="67923"/>
                      </a:cubicBezTo>
                      <a:cubicBezTo>
                        <a:pt x="174692" y="55788"/>
                        <a:pt x="123752" y="0"/>
                        <a:pt x="82518" y="0"/>
                      </a:cubicBezTo>
                      <a:cubicBezTo>
                        <a:pt x="41285" y="0"/>
                        <a:pt x="19453" y="53369"/>
                        <a:pt x="19453" y="53369"/>
                      </a:cubicBezTo>
                      <a:cubicBezTo>
                        <a:pt x="19453" y="53369"/>
                        <a:pt x="-14513" y="48520"/>
                        <a:pt x="7319" y="7520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6" name="Полилиния: фигура 45">
                  <a:extLst>
                    <a:ext uri="{FF2B5EF4-FFF2-40B4-BE49-F238E27FC236}">
                      <a16:creationId xmlns:a16="http://schemas.microsoft.com/office/drawing/2014/main" id="{28D2B0ED-2CB3-431B-82DB-F3F32DD4D1E2}"/>
                    </a:ext>
                  </a:extLst>
                </p:cNvPr>
                <p:cNvSpPr/>
                <p:nvPr/>
              </p:nvSpPr>
              <p:spPr>
                <a:xfrm>
                  <a:off x="6264668" y="2529144"/>
                  <a:ext cx="48120" cy="67379"/>
                </a:xfrm>
                <a:custGeom>
                  <a:avLst/>
                  <a:gdLst>
                    <a:gd name="connsiteX0" fmla="*/ 48120 w 48120"/>
                    <a:gd name="connsiteY0" fmla="*/ 33690 h 67379"/>
                    <a:gd name="connsiteX1" fmla="*/ 24060 w 48120"/>
                    <a:gd name="connsiteY1" fmla="*/ 67380 h 67379"/>
                    <a:gd name="connsiteX2" fmla="*/ 0 w 48120"/>
                    <a:gd name="connsiteY2" fmla="*/ 33690 h 67379"/>
                    <a:gd name="connsiteX3" fmla="*/ 24060 w 48120"/>
                    <a:gd name="connsiteY3" fmla="*/ 0 h 67379"/>
                    <a:gd name="connsiteX4" fmla="*/ 48120 w 48120"/>
                    <a:gd name="connsiteY4" fmla="*/ 33690 h 67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120" h="67379">
                      <a:moveTo>
                        <a:pt x="48120" y="33690"/>
                      </a:moveTo>
                      <a:cubicBezTo>
                        <a:pt x="48120" y="52296"/>
                        <a:pt x="37348" y="67380"/>
                        <a:pt x="24060" y="67380"/>
                      </a:cubicBezTo>
                      <a:cubicBezTo>
                        <a:pt x="10772" y="67380"/>
                        <a:pt x="0" y="52296"/>
                        <a:pt x="0" y="33690"/>
                      </a:cubicBezTo>
                      <a:cubicBezTo>
                        <a:pt x="0" y="15083"/>
                        <a:pt x="10772" y="0"/>
                        <a:pt x="24060" y="0"/>
                      </a:cubicBezTo>
                      <a:cubicBezTo>
                        <a:pt x="37348" y="0"/>
                        <a:pt x="48120" y="15083"/>
                        <a:pt x="48120" y="3369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7" name="Полилиния: фигура 46">
                  <a:extLst>
                    <a:ext uri="{FF2B5EF4-FFF2-40B4-BE49-F238E27FC236}">
                      <a16:creationId xmlns:a16="http://schemas.microsoft.com/office/drawing/2014/main" id="{5C6B6373-7D91-47E8-A629-69C0A743AA62}"/>
                    </a:ext>
                  </a:extLst>
                </p:cNvPr>
                <p:cNvSpPr/>
                <p:nvPr/>
              </p:nvSpPr>
              <p:spPr>
                <a:xfrm>
                  <a:off x="5525814" y="1479714"/>
                  <a:ext cx="987192" cy="822132"/>
                </a:xfrm>
                <a:custGeom>
                  <a:avLst/>
                  <a:gdLst>
                    <a:gd name="connsiteX0" fmla="*/ 156172 w 987192"/>
                    <a:gd name="connsiteY0" fmla="*/ 751012 h 822132"/>
                    <a:gd name="connsiteX1" fmla="*/ 198768 w 987192"/>
                    <a:gd name="connsiteY1" fmla="*/ 819630 h 822132"/>
                    <a:gd name="connsiteX2" fmla="*/ 234258 w 987192"/>
                    <a:gd name="connsiteY2" fmla="*/ 755746 h 822132"/>
                    <a:gd name="connsiteX3" fmla="*/ 236687 w 987192"/>
                    <a:gd name="connsiteY3" fmla="*/ 699377 h 822132"/>
                    <a:gd name="connsiteX4" fmla="*/ 246097 w 987192"/>
                    <a:gd name="connsiteY4" fmla="*/ 658734 h 822132"/>
                    <a:gd name="connsiteX5" fmla="*/ 260290 w 987192"/>
                    <a:gd name="connsiteY5" fmla="*/ 706063 h 822132"/>
                    <a:gd name="connsiteX6" fmla="*/ 309982 w 987192"/>
                    <a:gd name="connsiteY6" fmla="*/ 613776 h 822132"/>
                    <a:gd name="connsiteX7" fmla="*/ 309982 w 987192"/>
                    <a:gd name="connsiteY7" fmla="*/ 462337 h 822132"/>
                    <a:gd name="connsiteX8" fmla="*/ 362036 w 987192"/>
                    <a:gd name="connsiteY8" fmla="*/ 403178 h 822132"/>
                    <a:gd name="connsiteX9" fmla="*/ 354940 w 987192"/>
                    <a:gd name="connsiteY9" fmla="*/ 452870 h 822132"/>
                    <a:gd name="connsiteX10" fmla="*/ 506378 w 987192"/>
                    <a:gd name="connsiteY10" fmla="*/ 429210 h 822132"/>
                    <a:gd name="connsiteX11" fmla="*/ 662549 w 987192"/>
                    <a:gd name="connsiteY11" fmla="*/ 386614 h 822132"/>
                    <a:gd name="connsiteX12" fmla="*/ 631793 w 987192"/>
                    <a:gd name="connsiteY12" fmla="*/ 443402 h 822132"/>
                    <a:gd name="connsiteX13" fmla="*/ 757199 w 987192"/>
                    <a:gd name="connsiteY13" fmla="*/ 400806 h 822132"/>
                    <a:gd name="connsiteX14" fmla="*/ 809254 w 987192"/>
                    <a:gd name="connsiteY14" fmla="*/ 268294 h 822132"/>
                    <a:gd name="connsiteX15" fmla="*/ 861308 w 987192"/>
                    <a:gd name="connsiteY15" fmla="*/ 353476 h 822132"/>
                    <a:gd name="connsiteX16" fmla="*/ 889702 w 987192"/>
                    <a:gd name="connsiteY16" fmla="*/ 433924 h 822132"/>
                    <a:gd name="connsiteX17" fmla="*/ 915734 w 987192"/>
                    <a:gd name="connsiteY17" fmla="*/ 552234 h 822132"/>
                    <a:gd name="connsiteX18" fmla="*/ 939394 w 987192"/>
                    <a:gd name="connsiteY18" fmla="*/ 474148 h 822132"/>
                    <a:gd name="connsiteX19" fmla="*/ 939394 w 987192"/>
                    <a:gd name="connsiteY19" fmla="*/ 360572 h 822132"/>
                    <a:gd name="connsiteX20" fmla="*/ 960691 w 987192"/>
                    <a:gd name="connsiteY20" fmla="*/ 388966 h 822132"/>
                    <a:gd name="connsiteX21" fmla="*/ 970159 w 987192"/>
                    <a:gd name="connsiteY21" fmla="*/ 289583 h 822132"/>
                    <a:gd name="connsiteX22" fmla="*/ 842381 w 987192"/>
                    <a:gd name="connsiteY22" fmla="*/ 168910 h 822132"/>
                    <a:gd name="connsiteX23" fmla="*/ 915734 w 987192"/>
                    <a:gd name="connsiteY23" fmla="*/ 157080 h 822132"/>
                    <a:gd name="connsiteX24" fmla="*/ 648348 w 987192"/>
                    <a:gd name="connsiteY24" fmla="*/ 17472 h 822132"/>
                    <a:gd name="connsiteX25" fmla="*/ 272120 w 987192"/>
                    <a:gd name="connsiteY25" fmla="*/ 64793 h 822132"/>
                    <a:gd name="connsiteX26" fmla="*/ 66256 w 987192"/>
                    <a:gd name="connsiteY26" fmla="*/ 251721 h 822132"/>
                    <a:gd name="connsiteX27" fmla="*/ 0 w 987192"/>
                    <a:gd name="connsiteY27" fmla="*/ 478882 h 822132"/>
                    <a:gd name="connsiteX28" fmla="*/ 87554 w 987192"/>
                    <a:gd name="connsiteY28" fmla="*/ 672916 h 822132"/>
                    <a:gd name="connsiteX29" fmla="*/ 104118 w 987192"/>
                    <a:gd name="connsiteY29" fmla="*/ 642160 h 822132"/>
                    <a:gd name="connsiteX30" fmla="*/ 156172 w 987192"/>
                    <a:gd name="connsiteY30" fmla="*/ 751012 h 822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987192" h="822132">
                      <a:moveTo>
                        <a:pt x="156172" y="751012"/>
                      </a:moveTo>
                      <a:cubicBezTo>
                        <a:pt x="156172" y="751012"/>
                        <a:pt x="175098" y="810172"/>
                        <a:pt x="198768" y="819630"/>
                      </a:cubicBezTo>
                      <a:cubicBezTo>
                        <a:pt x="222428" y="829098"/>
                        <a:pt x="236630" y="812534"/>
                        <a:pt x="234258" y="755746"/>
                      </a:cubicBezTo>
                      <a:cubicBezTo>
                        <a:pt x="233315" y="733162"/>
                        <a:pt x="234620" y="714321"/>
                        <a:pt x="236687" y="699377"/>
                      </a:cubicBezTo>
                      <a:cubicBezTo>
                        <a:pt x="239811" y="676726"/>
                        <a:pt x="244669" y="663010"/>
                        <a:pt x="246097" y="658734"/>
                      </a:cubicBezTo>
                      <a:cubicBezTo>
                        <a:pt x="248460" y="651637"/>
                        <a:pt x="260290" y="706063"/>
                        <a:pt x="260290" y="706063"/>
                      </a:cubicBezTo>
                      <a:cubicBezTo>
                        <a:pt x="260290" y="706063"/>
                        <a:pt x="302885" y="689499"/>
                        <a:pt x="309982" y="613776"/>
                      </a:cubicBezTo>
                      <a:cubicBezTo>
                        <a:pt x="317078" y="538061"/>
                        <a:pt x="305248" y="481264"/>
                        <a:pt x="309982" y="462337"/>
                      </a:cubicBezTo>
                      <a:cubicBezTo>
                        <a:pt x="314716" y="443411"/>
                        <a:pt x="362036" y="403178"/>
                        <a:pt x="362036" y="403178"/>
                      </a:cubicBezTo>
                      <a:lnTo>
                        <a:pt x="354940" y="452870"/>
                      </a:lnTo>
                      <a:cubicBezTo>
                        <a:pt x="354940" y="452870"/>
                        <a:pt x="437759" y="436306"/>
                        <a:pt x="506378" y="429210"/>
                      </a:cubicBezTo>
                      <a:cubicBezTo>
                        <a:pt x="574996" y="422113"/>
                        <a:pt x="662549" y="386614"/>
                        <a:pt x="662549" y="386614"/>
                      </a:cubicBezTo>
                      <a:lnTo>
                        <a:pt x="631793" y="443402"/>
                      </a:lnTo>
                      <a:cubicBezTo>
                        <a:pt x="631793" y="443402"/>
                        <a:pt x="679114" y="464700"/>
                        <a:pt x="757199" y="400806"/>
                      </a:cubicBezTo>
                      <a:cubicBezTo>
                        <a:pt x="835285" y="336922"/>
                        <a:pt x="809254" y="268294"/>
                        <a:pt x="809254" y="268294"/>
                      </a:cubicBezTo>
                      <a:lnTo>
                        <a:pt x="861308" y="353476"/>
                      </a:lnTo>
                      <a:lnTo>
                        <a:pt x="889702" y="433924"/>
                      </a:lnTo>
                      <a:lnTo>
                        <a:pt x="915734" y="552234"/>
                      </a:lnTo>
                      <a:cubicBezTo>
                        <a:pt x="915734" y="552234"/>
                        <a:pt x="937031" y="497809"/>
                        <a:pt x="939394" y="474148"/>
                      </a:cubicBezTo>
                      <a:cubicBezTo>
                        <a:pt x="941756" y="450488"/>
                        <a:pt x="939394" y="360572"/>
                        <a:pt x="939394" y="360572"/>
                      </a:cubicBezTo>
                      <a:cubicBezTo>
                        <a:pt x="939394" y="360572"/>
                        <a:pt x="944128" y="431562"/>
                        <a:pt x="960691" y="388966"/>
                      </a:cubicBezTo>
                      <a:cubicBezTo>
                        <a:pt x="977255" y="346371"/>
                        <a:pt x="1005649" y="344008"/>
                        <a:pt x="970159" y="289583"/>
                      </a:cubicBezTo>
                      <a:cubicBezTo>
                        <a:pt x="934669" y="235157"/>
                        <a:pt x="849487" y="171273"/>
                        <a:pt x="842381" y="168910"/>
                      </a:cubicBezTo>
                      <a:cubicBezTo>
                        <a:pt x="835285" y="166548"/>
                        <a:pt x="918096" y="187837"/>
                        <a:pt x="915734" y="157080"/>
                      </a:cubicBezTo>
                      <a:cubicBezTo>
                        <a:pt x="913371" y="126324"/>
                        <a:pt x="738264" y="45866"/>
                        <a:pt x="648348" y="17472"/>
                      </a:cubicBezTo>
                      <a:cubicBezTo>
                        <a:pt x="558432" y="-10922"/>
                        <a:pt x="385696" y="-10922"/>
                        <a:pt x="272120" y="64793"/>
                      </a:cubicBezTo>
                      <a:cubicBezTo>
                        <a:pt x="158544" y="140516"/>
                        <a:pt x="66256" y="251721"/>
                        <a:pt x="66256" y="251721"/>
                      </a:cubicBezTo>
                      <a:cubicBezTo>
                        <a:pt x="66256" y="251721"/>
                        <a:pt x="0" y="362935"/>
                        <a:pt x="0" y="478882"/>
                      </a:cubicBezTo>
                      <a:cubicBezTo>
                        <a:pt x="0" y="594830"/>
                        <a:pt x="81886" y="662258"/>
                        <a:pt x="87554" y="672916"/>
                      </a:cubicBezTo>
                      <a:cubicBezTo>
                        <a:pt x="131369" y="755241"/>
                        <a:pt x="114919" y="670754"/>
                        <a:pt x="104118" y="642160"/>
                      </a:cubicBezTo>
                      <a:cubicBezTo>
                        <a:pt x="104118" y="642169"/>
                        <a:pt x="104118" y="710788"/>
                        <a:pt x="156172" y="75101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8" name="Полилиния: фигура 47">
                  <a:extLst>
                    <a:ext uri="{FF2B5EF4-FFF2-40B4-BE49-F238E27FC236}">
                      <a16:creationId xmlns:a16="http://schemas.microsoft.com/office/drawing/2014/main" id="{1C099BC6-CEBC-40BD-A20F-41B8C7AD4C3A}"/>
                    </a:ext>
                  </a:extLst>
                </p:cNvPr>
                <p:cNvSpPr/>
                <p:nvPr/>
              </p:nvSpPr>
              <p:spPr>
                <a:xfrm>
                  <a:off x="5994125" y="2195369"/>
                  <a:ext cx="57197" cy="82545"/>
                </a:xfrm>
                <a:custGeom>
                  <a:avLst/>
                  <a:gdLst>
                    <a:gd name="connsiteX0" fmla="*/ 56812 w 57197"/>
                    <a:gd name="connsiteY0" fmla="*/ 38091 h 82545"/>
                    <a:gd name="connsiteX1" fmla="*/ 33247 w 57197"/>
                    <a:gd name="connsiteY1" fmla="*/ 82420 h 82545"/>
                    <a:gd name="connsiteX2" fmla="*/ 386 w 57197"/>
                    <a:gd name="connsiteY2" fmla="*/ 44463 h 82545"/>
                    <a:gd name="connsiteX3" fmla="*/ 23951 w 57197"/>
                    <a:gd name="connsiteY3" fmla="*/ 124 h 82545"/>
                    <a:gd name="connsiteX4" fmla="*/ 56812 w 57197"/>
                    <a:gd name="connsiteY4" fmla="*/ 38091 h 82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97" h="82545">
                      <a:moveTo>
                        <a:pt x="56812" y="38091"/>
                      </a:moveTo>
                      <a:cubicBezTo>
                        <a:pt x="59384" y="60818"/>
                        <a:pt x="48830" y="80668"/>
                        <a:pt x="33247" y="82420"/>
                      </a:cubicBezTo>
                      <a:cubicBezTo>
                        <a:pt x="17664" y="84182"/>
                        <a:pt x="2948" y="67180"/>
                        <a:pt x="386" y="44463"/>
                      </a:cubicBezTo>
                      <a:cubicBezTo>
                        <a:pt x="-2186" y="21736"/>
                        <a:pt x="8368" y="1886"/>
                        <a:pt x="23951" y="124"/>
                      </a:cubicBezTo>
                      <a:cubicBezTo>
                        <a:pt x="39534" y="-1628"/>
                        <a:pt x="54240" y="15364"/>
                        <a:pt x="56812" y="3809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49" name="Полилиния: фигура 48">
                  <a:extLst>
                    <a:ext uri="{FF2B5EF4-FFF2-40B4-BE49-F238E27FC236}">
                      <a16:creationId xmlns:a16="http://schemas.microsoft.com/office/drawing/2014/main" id="{81C743F2-D1A4-4F34-B1C0-70D718DC1BD5}"/>
                    </a:ext>
                  </a:extLst>
                </p:cNvPr>
                <p:cNvSpPr/>
                <p:nvPr/>
              </p:nvSpPr>
              <p:spPr>
                <a:xfrm>
                  <a:off x="6270971" y="2140951"/>
                  <a:ext cx="57193" cy="82547"/>
                </a:xfrm>
                <a:custGeom>
                  <a:avLst/>
                  <a:gdLst>
                    <a:gd name="connsiteX0" fmla="*/ 56810 w 57193"/>
                    <a:gd name="connsiteY0" fmla="*/ 38083 h 82547"/>
                    <a:gd name="connsiteX1" fmla="*/ 33245 w 57193"/>
                    <a:gd name="connsiteY1" fmla="*/ 82422 h 82547"/>
                    <a:gd name="connsiteX2" fmla="*/ 384 w 57193"/>
                    <a:gd name="connsiteY2" fmla="*/ 44464 h 82547"/>
                    <a:gd name="connsiteX3" fmla="*/ 23948 w 57193"/>
                    <a:gd name="connsiteY3" fmla="*/ 126 h 82547"/>
                    <a:gd name="connsiteX4" fmla="*/ 56810 w 57193"/>
                    <a:gd name="connsiteY4" fmla="*/ 38083 h 82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93" h="82547">
                      <a:moveTo>
                        <a:pt x="56810" y="38083"/>
                      </a:moveTo>
                      <a:cubicBezTo>
                        <a:pt x="59372" y="60809"/>
                        <a:pt x="48828" y="80659"/>
                        <a:pt x="33245" y="82422"/>
                      </a:cubicBezTo>
                      <a:cubicBezTo>
                        <a:pt x="17662" y="84184"/>
                        <a:pt x="2946" y="67182"/>
                        <a:pt x="384" y="44464"/>
                      </a:cubicBezTo>
                      <a:cubicBezTo>
                        <a:pt x="-2179" y="21738"/>
                        <a:pt x="8365" y="1888"/>
                        <a:pt x="23948" y="126"/>
                      </a:cubicBezTo>
                      <a:cubicBezTo>
                        <a:pt x="39531" y="-1637"/>
                        <a:pt x="54247" y="15356"/>
                        <a:pt x="56810" y="3808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0" name="Полилиния: фигура 49">
                  <a:extLst>
                    <a:ext uri="{FF2B5EF4-FFF2-40B4-BE49-F238E27FC236}">
                      <a16:creationId xmlns:a16="http://schemas.microsoft.com/office/drawing/2014/main" id="{84EB1FA0-F35D-4AE2-9030-70F77E9A79A0}"/>
                    </a:ext>
                  </a:extLst>
                </p:cNvPr>
                <p:cNvSpPr/>
                <p:nvPr/>
              </p:nvSpPr>
              <p:spPr>
                <a:xfrm>
                  <a:off x="6138437" y="2327748"/>
                  <a:ext cx="189524" cy="139748"/>
                </a:xfrm>
                <a:custGeom>
                  <a:avLst/>
                  <a:gdLst>
                    <a:gd name="connsiteX0" fmla="*/ 154035 w 189524"/>
                    <a:gd name="connsiteY0" fmla="*/ 0 h 139748"/>
                    <a:gd name="connsiteX1" fmla="*/ 189525 w 189524"/>
                    <a:gd name="connsiteY1" fmla="*/ 63884 h 139748"/>
                    <a:gd name="connsiteX2" fmla="*/ 139832 w 189524"/>
                    <a:gd name="connsiteY2" fmla="*/ 134874 h 139748"/>
                    <a:gd name="connsiteX3" fmla="*/ 57013 w 189524"/>
                    <a:gd name="connsiteY3" fmla="*/ 115948 h 139748"/>
                    <a:gd name="connsiteX4" fmla="*/ 28619 w 189524"/>
                    <a:gd name="connsiteY4" fmla="*/ 139608 h 139748"/>
                    <a:gd name="connsiteX5" fmla="*/ 4959 w 189524"/>
                    <a:gd name="connsiteY5" fmla="*/ 104118 h 139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9524" h="139748">
                      <a:moveTo>
                        <a:pt x="154035" y="0"/>
                      </a:moveTo>
                      <a:cubicBezTo>
                        <a:pt x="154035" y="0"/>
                        <a:pt x="189525" y="47320"/>
                        <a:pt x="189525" y="63884"/>
                      </a:cubicBezTo>
                      <a:cubicBezTo>
                        <a:pt x="189525" y="80448"/>
                        <a:pt x="161131" y="127768"/>
                        <a:pt x="139832" y="134874"/>
                      </a:cubicBezTo>
                      <a:cubicBezTo>
                        <a:pt x="118535" y="141970"/>
                        <a:pt x="73577" y="118310"/>
                        <a:pt x="57013" y="115948"/>
                      </a:cubicBezTo>
                      <a:cubicBezTo>
                        <a:pt x="40449" y="113576"/>
                        <a:pt x="47545" y="141980"/>
                        <a:pt x="28619" y="139608"/>
                      </a:cubicBezTo>
                      <a:cubicBezTo>
                        <a:pt x="9693" y="137246"/>
                        <a:pt x="-9243" y="115948"/>
                        <a:pt x="4959" y="104118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51" name="Полилиния: фигура 50">
                <a:extLst>
                  <a:ext uri="{FF2B5EF4-FFF2-40B4-BE49-F238E27FC236}">
                    <a16:creationId xmlns:a16="http://schemas.microsoft.com/office/drawing/2014/main" id="{7527B5A9-580E-426E-B6CC-AEA1FC654EEE}"/>
                  </a:ext>
                </a:extLst>
              </p:cNvPr>
              <p:cNvSpPr/>
              <p:nvPr/>
            </p:nvSpPr>
            <p:spPr>
              <a:xfrm>
                <a:off x="5836262" y="3511524"/>
                <a:ext cx="190233" cy="322821"/>
              </a:xfrm>
              <a:custGeom>
                <a:avLst/>
                <a:gdLst>
                  <a:gd name="connsiteX0" fmla="*/ 0 w 190233"/>
                  <a:gd name="connsiteY0" fmla="*/ 0 h 322821"/>
                  <a:gd name="connsiteX1" fmla="*/ 190233 w 190233"/>
                  <a:gd name="connsiteY1" fmla="*/ 322821 h 32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233" h="322821">
                    <a:moveTo>
                      <a:pt x="0" y="0"/>
                    </a:moveTo>
                    <a:cubicBezTo>
                      <a:pt x="0" y="0"/>
                      <a:pt x="40348" y="161411"/>
                      <a:pt x="190233" y="322821"/>
                    </a:cubicBezTo>
                  </a:path>
                </a:pathLst>
              </a:custGeom>
              <a:noFill/>
              <a:ln w="9525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52" name="Рисунок 7">
                <a:extLst>
                  <a:ext uri="{FF2B5EF4-FFF2-40B4-BE49-F238E27FC236}">
                    <a16:creationId xmlns:a16="http://schemas.microsoft.com/office/drawing/2014/main" id="{CCDFEC4D-9C5D-457B-AEEB-DEC2904A8728}"/>
                  </a:ext>
                </a:extLst>
              </p:cNvPr>
              <p:cNvGrpSpPr/>
              <p:nvPr/>
            </p:nvGrpSpPr>
            <p:grpSpPr>
              <a:xfrm>
                <a:off x="5229872" y="2724584"/>
                <a:ext cx="896312" cy="1538639"/>
                <a:chOff x="5229872" y="2724584"/>
                <a:chExt cx="896312" cy="1538639"/>
              </a:xfrm>
            </p:grpSpPr>
            <p:sp>
              <p:nvSpPr>
                <p:cNvPr id="53" name="Полилиния: фигура 52">
                  <a:extLst>
                    <a:ext uri="{FF2B5EF4-FFF2-40B4-BE49-F238E27FC236}">
                      <a16:creationId xmlns:a16="http://schemas.microsoft.com/office/drawing/2014/main" id="{F7CA3D29-6FBC-40ED-B0EE-D02488463201}"/>
                    </a:ext>
                  </a:extLst>
                </p:cNvPr>
                <p:cNvSpPr/>
                <p:nvPr/>
              </p:nvSpPr>
              <p:spPr>
                <a:xfrm>
                  <a:off x="5229872" y="2724584"/>
                  <a:ext cx="880587" cy="1538639"/>
                </a:xfrm>
                <a:custGeom>
                  <a:avLst/>
                  <a:gdLst>
                    <a:gd name="connsiteX0" fmla="*/ 450428 w 880587"/>
                    <a:gd name="connsiteY0" fmla="*/ 658781 h 1538639"/>
                    <a:gd name="connsiteX1" fmla="*/ 578749 w 880587"/>
                    <a:gd name="connsiteY1" fmla="*/ 466119 h 1538639"/>
                    <a:gd name="connsiteX2" fmla="*/ 655654 w 880587"/>
                    <a:gd name="connsiteY2" fmla="*/ 285706 h 1538639"/>
                    <a:gd name="connsiteX3" fmla="*/ 724119 w 880587"/>
                    <a:gd name="connsiteY3" fmla="*/ 64402 h 1538639"/>
                    <a:gd name="connsiteX4" fmla="*/ 837515 w 880587"/>
                    <a:gd name="connsiteY4" fmla="*/ 7204 h 1538639"/>
                    <a:gd name="connsiteX5" fmla="*/ 873386 w 880587"/>
                    <a:gd name="connsiteY5" fmla="*/ 199324 h 1538639"/>
                    <a:gd name="connsiteX6" fmla="*/ 770097 w 880587"/>
                    <a:gd name="connsiteY6" fmla="*/ 483645 h 1538639"/>
                    <a:gd name="connsiteX7" fmla="*/ 710308 w 880587"/>
                    <a:gd name="connsiteY7" fmla="*/ 703634 h 1538639"/>
                    <a:gd name="connsiteX8" fmla="*/ 722167 w 880587"/>
                    <a:gd name="connsiteY8" fmla="*/ 883866 h 1538639"/>
                    <a:gd name="connsiteX9" fmla="*/ 868928 w 880587"/>
                    <a:gd name="connsiteY9" fmla="*/ 1119067 h 1538639"/>
                    <a:gd name="connsiteX10" fmla="*/ 831514 w 880587"/>
                    <a:gd name="connsiteY10" fmla="*/ 1237977 h 1538639"/>
                    <a:gd name="connsiteX11" fmla="*/ 660607 w 880587"/>
                    <a:gd name="connsiteY11" fmla="*/ 1354982 h 1538639"/>
                    <a:gd name="connsiteX12" fmla="*/ 370837 w 880587"/>
                    <a:gd name="connsiteY12" fmla="*/ 1507820 h 1538639"/>
                    <a:gd name="connsiteX13" fmla="*/ 91936 w 880587"/>
                    <a:gd name="connsiteY13" fmla="*/ 1454766 h 1538639"/>
                    <a:gd name="connsiteX14" fmla="*/ 696 w 880587"/>
                    <a:gd name="connsiteY14" fmla="*/ 1248864 h 1538639"/>
                    <a:gd name="connsiteX15" fmla="*/ 43396 w 880587"/>
                    <a:gd name="connsiteY15" fmla="*/ 1164673 h 1538639"/>
                    <a:gd name="connsiteX16" fmla="*/ 34414 w 880587"/>
                    <a:gd name="connsiteY16" fmla="*/ 959590 h 1538639"/>
                    <a:gd name="connsiteX17" fmla="*/ 120320 w 880587"/>
                    <a:gd name="connsiteY17" fmla="*/ 882152 h 1538639"/>
                    <a:gd name="connsiteX18" fmla="*/ 150848 w 880587"/>
                    <a:gd name="connsiteY18" fmla="*/ 790931 h 1538639"/>
                    <a:gd name="connsiteX19" fmla="*/ 236839 w 880587"/>
                    <a:gd name="connsiteY19" fmla="*/ 757879 h 1538639"/>
                    <a:gd name="connsiteX20" fmla="*/ 297885 w 880587"/>
                    <a:gd name="connsiteY20" fmla="*/ 677555 h 1538639"/>
                    <a:gd name="connsiteX21" fmla="*/ 450428 w 880587"/>
                    <a:gd name="connsiteY21" fmla="*/ 658781 h 1538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80587" h="1538639">
                      <a:moveTo>
                        <a:pt x="450428" y="658781"/>
                      </a:moveTo>
                      <a:cubicBezTo>
                        <a:pt x="450428" y="658781"/>
                        <a:pt x="560442" y="535499"/>
                        <a:pt x="578749" y="466119"/>
                      </a:cubicBezTo>
                      <a:cubicBezTo>
                        <a:pt x="597056" y="396739"/>
                        <a:pt x="637394" y="326225"/>
                        <a:pt x="655654" y="285706"/>
                      </a:cubicBezTo>
                      <a:cubicBezTo>
                        <a:pt x="673913" y="245196"/>
                        <a:pt x="706527" y="109255"/>
                        <a:pt x="724119" y="64402"/>
                      </a:cubicBezTo>
                      <a:cubicBezTo>
                        <a:pt x="741722" y="19549"/>
                        <a:pt x="798510" y="-15732"/>
                        <a:pt x="837515" y="7204"/>
                      </a:cubicBezTo>
                      <a:cubicBezTo>
                        <a:pt x="876519" y="30131"/>
                        <a:pt x="890512" y="136783"/>
                        <a:pt x="873386" y="199324"/>
                      </a:cubicBezTo>
                      <a:cubicBezTo>
                        <a:pt x="856250" y="261865"/>
                        <a:pt x="793404" y="417941"/>
                        <a:pt x="770097" y="483645"/>
                      </a:cubicBezTo>
                      <a:cubicBezTo>
                        <a:pt x="746789" y="549348"/>
                        <a:pt x="711451" y="623539"/>
                        <a:pt x="710308" y="703634"/>
                      </a:cubicBezTo>
                      <a:cubicBezTo>
                        <a:pt x="709165" y="783720"/>
                        <a:pt x="717033" y="864664"/>
                        <a:pt x="722167" y="883866"/>
                      </a:cubicBezTo>
                      <a:cubicBezTo>
                        <a:pt x="727310" y="903069"/>
                        <a:pt x="854164" y="1065813"/>
                        <a:pt x="868928" y="1119067"/>
                      </a:cubicBezTo>
                      <a:cubicBezTo>
                        <a:pt x="883682" y="1172321"/>
                        <a:pt x="863918" y="1217508"/>
                        <a:pt x="831514" y="1237977"/>
                      </a:cubicBezTo>
                      <a:cubicBezTo>
                        <a:pt x="799110" y="1258446"/>
                        <a:pt x="701888" y="1319845"/>
                        <a:pt x="660607" y="1354982"/>
                      </a:cubicBezTo>
                      <a:cubicBezTo>
                        <a:pt x="619325" y="1390120"/>
                        <a:pt x="517113" y="1447842"/>
                        <a:pt x="370837" y="1507820"/>
                      </a:cubicBezTo>
                      <a:cubicBezTo>
                        <a:pt x="224562" y="1567800"/>
                        <a:pt x="148533" y="1534957"/>
                        <a:pt x="91936" y="1454766"/>
                      </a:cubicBezTo>
                      <a:cubicBezTo>
                        <a:pt x="35348" y="1374575"/>
                        <a:pt x="-5915" y="1307586"/>
                        <a:pt x="696" y="1248864"/>
                      </a:cubicBezTo>
                      <a:cubicBezTo>
                        <a:pt x="7306" y="1190143"/>
                        <a:pt x="43396" y="1164673"/>
                        <a:pt x="43396" y="1164673"/>
                      </a:cubicBezTo>
                      <a:cubicBezTo>
                        <a:pt x="43396" y="1164673"/>
                        <a:pt x="6820" y="997081"/>
                        <a:pt x="34414" y="959590"/>
                      </a:cubicBezTo>
                      <a:cubicBezTo>
                        <a:pt x="62018" y="922100"/>
                        <a:pt x="117301" y="891487"/>
                        <a:pt x="120320" y="882152"/>
                      </a:cubicBezTo>
                      <a:cubicBezTo>
                        <a:pt x="123340" y="872817"/>
                        <a:pt x="112919" y="818897"/>
                        <a:pt x="150848" y="790931"/>
                      </a:cubicBezTo>
                      <a:cubicBezTo>
                        <a:pt x="188776" y="762966"/>
                        <a:pt x="236839" y="757879"/>
                        <a:pt x="236839" y="757879"/>
                      </a:cubicBezTo>
                      <a:cubicBezTo>
                        <a:pt x="236839" y="757879"/>
                        <a:pt x="248784" y="705006"/>
                        <a:pt x="297885" y="677555"/>
                      </a:cubicBezTo>
                      <a:cubicBezTo>
                        <a:pt x="346996" y="650085"/>
                        <a:pt x="392554" y="643160"/>
                        <a:pt x="450428" y="6587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4" name="Полилиния: фигура 53">
                  <a:extLst>
                    <a:ext uri="{FF2B5EF4-FFF2-40B4-BE49-F238E27FC236}">
                      <a16:creationId xmlns:a16="http://schemas.microsoft.com/office/drawing/2014/main" id="{458BE750-FF49-4EC8-9C37-E47C7AA902BD}"/>
                    </a:ext>
                  </a:extLst>
                </p:cNvPr>
                <p:cNvSpPr/>
                <p:nvPr/>
              </p:nvSpPr>
              <p:spPr>
                <a:xfrm>
                  <a:off x="5443013" y="3541232"/>
                  <a:ext cx="502945" cy="621717"/>
                </a:xfrm>
                <a:custGeom>
                  <a:avLst/>
                  <a:gdLst>
                    <a:gd name="connsiteX0" fmla="*/ 0 w 502945"/>
                    <a:gd name="connsiteY0" fmla="*/ 135722 h 621717"/>
                    <a:gd name="connsiteX1" fmla="*/ 140646 w 502945"/>
                    <a:gd name="connsiteY1" fmla="*/ 243097 h 621717"/>
                    <a:gd name="connsiteX2" fmla="*/ 221713 w 502945"/>
                    <a:gd name="connsiteY2" fmla="*/ 352873 h 621717"/>
                    <a:gd name="connsiteX3" fmla="*/ 289103 w 502945"/>
                    <a:gd name="connsiteY3" fmla="*/ 460286 h 621717"/>
                    <a:gd name="connsiteX4" fmla="*/ 424643 w 502945"/>
                    <a:gd name="connsiteY4" fmla="*/ 621716 h 621717"/>
                    <a:gd name="connsiteX5" fmla="*/ 501672 w 502945"/>
                    <a:gd name="connsiteY5" fmla="*/ 558946 h 621717"/>
                    <a:gd name="connsiteX6" fmla="*/ 486118 w 502945"/>
                    <a:gd name="connsiteY6" fmla="*/ 485832 h 621717"/>
                    <a:gd name="connsiteX7" fmla="*/ 383695 w 502945"/>
                    <a:gd name="connsiteY7" fmla="*/ 279407 h 621717"/>
                    <a:gd name="connsiteX8" fmla="*/ 324793 w 502945"/>
                    <a:gd name="connsiteY8" fmla="*/ 184023 h 621717"/>
                    <a:gd name="connsiteX9" fmla="*/ 148076 w 502945"/>
                    <a:gd name="connsiteY9" fmla="*/ 0 h 6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2945" h="621717">
                      <a:moveTo>
                        <a:pt x="0" y="135722"/>
                      </a:moveTo>
                      <a:cubicBezTo>
                        <a:pt x="0" y="135722"/>
                        <a:pt x="104327" y="208655"/>
                        <a:pt x="140646" y="243097"/>
                      </a:cubicBezTo>
                      <a:cubicBezTo>
                        <a:pt x="176965" y="277539"/>
                        <a:pt x="207893" y="334994"/>
                        <a:pt x="221713" y="352873"/>
                      </a:cubicBezTo>
                      <a:cubicBezTo>
                        <a:pt x="235534" y="370751"/>
                        <a:pt x="269015" y="401184"/>
                        <a:pt x="289103" y="460286"/>
                      </a:cubicBezTo>
                      <a:cubicBezTo>
                        <a:pt x="309191" y="519389"/>
                        <a:pt x="382429" y="621468"/>
                        <a:pt x="424643" y="621716"/>
                      </a:cubicBezTo>
                      <a:cubicBezTo>
                        <a:pt x="466858" y="621954"/>
                        <a:pt x="494929" y="602152"/>
                        <a:pt x="501672" y="558946"/>
                      </a:cubicBezTo>
                      <a:cubicBezTo>
                        <a:pt x="508425" y="515741"/>
                        <a:pt x="486118" y="485832"/>
                        <a:pt x="486118" y="485832"/>
                      </a:cubicBezTo>
                      <a:cubicBezTo>
                        <a:pt x="486118" y="485832"/>
                        <a:pt x="416471" y="334366"/>
                        <a:pt x="383695" y="279407"/>
                      </a:cubicBezTo>
                      <a:cubicBezTo>
                        <a:pt x="350920" y="224447"/>
                        <a:pt x="324793" y="184023"/>
                        <a:pt x="324793" y="184023"/>
                      </a:cubicBezTo>
                      <a:cubicBezTo>
                        <a:pt x="285788" y="161097"/>
                        <a:pt x="148076" y="0"/>
                        <a:pt x="148076" y="0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5" name="Полилиния: фигура 54">
                  <a:extLst>
                    <a:ext uri="{FF2B5EF4-FFF2-40B4-BE49-F238E27FC236}">
                      <a16:creationId xmlns:a16="http://schemas.microsoft.com/office/drawing/2014/main" id="{85103806-EDF7-46EA-AAF2-1CCD58060B5D}"/>
                    </a:ext>
                  </a:extLst>
                </p:cNvPr>
                <p:cNvSpPr/>
                <p:nvPr/>
              </p:nvSpPr>
              <p:spPr>
                <a:xfrm>
                  <a:off x="5651734" y="3390252"/>
                  <a:ext cx="322045" cy="647728"/>
                </a:xfrm>
                <a:custGeom>
                  <a:avLst/>
                  <a:gdLst>
                    <a:gd name="connsiteX0" fmla="*/ 56255 w 322045"/>
                    <a:gd name="connsiteY0" fmla="*/ 0 h 647728"/>
                    <a:gd name="connsiteX1" fmla="*/ 204311 w 322045"/>
                    <a:gd name="connsiteY1" fmla="*/ 68504 h 647728"/>
                    <a:gd name="connsiteX2" fmla="*/ 275901 w 322045"/>
                    <a:gd name="connsiteY2" fmla="*/ 159734 h 647728"/>
                    <a:gd name="connsiteX3" fmla="*/ 310201 w 322045"/>
                    <a:gd name="connsiteY3" fmla="*/ 487509 h 647728"/>
                    <a:gd name="connsiteX4" fmla="*/ 316173 w 322045"/>
                    <a:gd name="connsiteY4" fmla="*/ 599818 h 647728"/>
                    <a:gd name="connsiteX5" fmla="*/ 218808 w 322045"/>
                    <a:gd name="connsiteY5" fmla="*/ 645700 h 647728"/>
                    <a:gd name="connsiteX6" fmla="*/ 149438 w 322045"/>
                    <a:gd name="connsiteY6" fmla="*/ 525275 h 647728"/>
                    <a:gd name="connsiteX7" fmla="*/ 115929 w 322045"/>
                    <a:gd name="connsiteY7" fmla="*/ 319478 h 647728"/>
                    <a:gd name="connsiteX8" fmla="*/ 90373 w 322045"/>
                    <a:gd name="connsiteY8" fmla="*/ 239001 h 647728"/>
                    <a:gd name="connsiteX9" fmla="*/ 0 w 322045"/>
                    <a:gd name="connsiteY9" fmla="*/ 199463 h 647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045" h="647728">
                      <a:moveTo>
                        <a:pt x="56255" y="0"/>
                      </a:moveTo>
                      <a:cubicBezTo>
                        <a:pt x="56255" y="0"/>
                        <a:pt x="175631" y="55112"/>
                        <a:pt x="204311" y="68504"/>
                      </a:cubicBezTo>
                      <a:cubicBezTo>
                        <a:pt x="232991" y="81905"/>
                        <a:pt x="265481" y="105823"/>
                        <a:pt x="275901" y="159734"/>
                      </a:cubicBezTo>
                      <a:cubicBezTo>
                        <a:pt x="286321" y="213646"/>
                        <a:pt x="305105" y="439445"/>
                        <a:pt x="310201" y="487509"/>
                      </a:cubicBezTo>
                      <a:cubicBezTo>
                        <a:pt x="315287" y="535572"/>
                        <a:pt x="330232" y="575481"/>
                        <a:pt x="316173" y="599818"/>
                      </a:cubicBezTo>
                      <a:cubicBezTo>
                        <a:pt x="302114" y="624154"/>
                        <a:pt x="267014" y="656129"/>
                        <a:pt x="218808" y="645700"/>
                      </a:cubicBezTo>
                      <a:cubicBezTo>
                        <a:pt x="170602" y="635270"/>
                        <a:pt x="149438" y="525275"/>
                        <a:pt x="149438" y="525275"/>
                      </a:cubicBezTo>
                      <a:lnTo>
                        <a:pt x="115929" y="319478"/>
                      </a:lnTo>
                      <a:lnTo>
                        <a:pt x="90373" y="239001"/>
                      </a:lnTo>
                      <a:cubicBezTo>
                        <a:pt x="90373" y="239001"/>
                        <a:pt x="33490" y="229886"/>
                        <a:pt x="0" y="19946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6" name="Полилиния: фигура 55">
                  <a:extLst>
                    <a:ext uri="{FF2B5EF4-FFF2-40B4-BE49-F238E27FC236}">
                      <a16:creationId xmlns:a16="http://schemas.microsoft.com/office/drawing/2014/main" id="{7581381A-C793-4473-BC41-D3B007DB9A7A}"/>
                    </a:ext>
                  </a:extLst>
                </p:cNvPr>
                <p:cNvSpPr/>
                <p:nvPr/>
              </p:nvSpPr>
              <p:spPr>
                <a:xfrm>
                  <a:off x="5359974" y="3831659"/>
                  <a:ext cx="408355" cy="297552"/>
                </a:xfrm>
                <a:custGeom>
                  <a:avLst/>
                  <a:gdLst>
                    <a:gd name="connsiteX0" fmla="*/ 0 w 408355"/>
                    <a:gd name="connsiteY0" fmla="*/ 0 h 297552"/>
                    <a:gd name="connsiteX1" fmla="*/ 54092 w 408355"/>
                    <a:gd name="connsiteY1" fmla="*/ 78353 h 297552"/>
                    <a:gd name="connsiteX2" fmla="*/ 159325 w 408355"/>
                    <a:gd name="connsiteY2" fmla="*/ 113414 h 297552"/>
                    <a:gd name="connsiteX3" fmla="*/ 251898 w 408355"/>
                    <a:gd name="connsiteY3" fmla="*/ 225876 h 297552"/>
                    <a:gd name="connsiteX4" fmla="*/ 353730 w 408355"/>
                    <a:gd name="connsiteY4" fmla="*/ 296971 h 297552"/>
                    <a:gd name="connsiteX5" fmla="*/ 408356 w 408355"/>
                    <a:gd name="connsiteY5" fmla="*/ 262023 h 29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8355" h="297552">
                      <a:moveTo>
                        <a:pt x="0" y="0"/>
                      </a:moveTo>
                      <a:cubicBezTo>
                        <a:pt x="0" y="0"/>
                        <a:pt x="9430" y="47406"/>
                        <a:pt x="54092" y="78353"/>
                      </a:cubicBezTo>
                      <a:cubicBezTo>
                        <a:pt x="98755" y="109299"/>
                        <a:pt x="147152" y="106385"/>
                        <a:pt x="159325" y="113414"/>
                      </a:cubicBezTo>
                      <a:cubicBezTo>
                        <a:pt x="171488" y="120444"/>
                        <a:pt x="235248" y="203988"/>
                        <a:pt x="251898" y="225876"/>
                      </a:cubicBezTo>
                      <a:cubicBezTo>
                        <a:pt x="268548" y="247765"/>
                        <a:pt x="324202" y="292580"/>
                        <a:pt x="353730" y="296971"/>
                      </a:cubicBezTo>
                      <a:cubicBezTo>
                        <a:pt x="383257" y="301362"/>
                        <a:pt x="406651" y="280045"/>
                        <a:pt x="408356" y="26202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7" name="Полилиния: фигура 56">
                  <a:extLst>
                    <a:ext uri="{FF2B5EF4-FFF2-40B4-BE49-F238E27FC236}">
                      <a16:creationId xmlns:a16="http://schemas.microsoft.com/office/drawing/2014/main" id="{9C408495-47E7-4943-ACD6-C6AC7DC22335}"/>
                    </a:ext>
                  </a:extLst>
                </p:cNvPr>
                <p:cNvSpPr/>
                <p:nvPr/>
              </p:nvSpPr>
              <p:spPr>
                <a:xfrm>
                  <a:off x="5341286" y="3910012"/>
                  <a:ext cx="72780" cy="17978"/>
                </a:xfrm>
                <a:custGeom>
                  <a:avLst/>
                  <a:gdLst>
                    <a:gd name="connsiteX0" fmla="*/ 72781 w 72780"/>
                    <a:gd name="connsiteY0" fmla="*/ 0 h 17978"/>
                    <a:gd name="connsiteX1" fmla="*/ 0 w 72780"/>
                    <a:gd name="connsiteY1" fmla="*/ 17726 h 17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0" h="17978">
                      <a:moveTo>
                        <a:pt x="72781" y="0"/>
                      </a:moveTo>
                      <a:cubicBezTo>
                        <a:pt x="72781" y="0"/>
                        <a:pt x="40376" y="20469"/>
                        <a:pt x="0" y="17726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8" name="Полилиния: фигура 57">
                  <a:extLst>
                    <a:ext uri="{FF2B5EF4-FFF2-40B4-BE49-F238E27FC236}">
                      <a16:creationId xmlns:a16="http://schemas.microsoft.com/office/drawing/2014/main" id="{7B2C81A5-398F-4E53-B2C2-E9AB256998BC}"/>
                    </a:ext>
                  </a:extLst>
                </p:cNvPr>
                <p:cNvSpPr/>
                <p:nvPr/>
              </p:nvSpPr>
              <p:spPr>
                <a:xfrm>
                  <a:off x="5280191" y="3905935"/>
                  <a:ext cx="50684" cy="245373"/>
                </a:xfrm>
                <a:custGeom>
                  <a:avLst/>
                  <a:gdLst>
                    <a:gd name="connsiteX0" fmla="*/ 59 w 50684"/>
                    <a:gd name="connsiteY0" fmla="*/ 0 h 245373"/>
                    <a:gd name="connsiteX1" fmla="*/ 50684 w 50684"/>
                    <a:gd name="connsiteY1" fmla="*/ 245374 h 245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684" h="245373">
                      <a:moveTo>
                        <a:pt x="59" y="0"/>
                      </a:moveTo>
                      <a:cubicBezTo>
                        <a:pt x="59" y="0"/>
                        <a:pt x="-3789" y="193720"/>
                        <a:pt x="50684" y="245374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9" name="Полилиния: фигура 58">
                  <a:extLst>
                    <a:ext uri="{FF2B5EF4-FFF2-40B4-BE49-F238E27FC236}">
                      <a16:creationId xmlns:a16="http://schemas.microsoft.com/office/drawing/2014/main" id="{A3DE667D-D195-4111-A4A1-FC0DCF542F2B}"/>
                    </a:ext>
                  </a:extLst>
                </p:cNvPr>
                <p:cNvSpPr/>
                <p:nvPr/>
              </p:nvSpPr>
              <p:spPr>
                <a:xfrm>
                  <a:off x="5899088" y="3607498"/>
                  <a:ext cx="227095" cy="308714"/>
                </a:xfrm>
                <a:custGeom>
                  <a:avLst/>
                  <a:gdLst>
                    <a:gd name="connsiteX0" fmla="*/ 101985 w 227095"/>
                    <a:gd name="connsiteY0" fmla="*/ 308715 h 308714"/>
                    <a:gd name="connsiteX1" fmla="*/ 62837 w 227095"/>
                    <a:gd name="connsiteY1" fmla="*/ 270272 h 308714"/>
                    <a:gd name="connsiteX2" fmla="*/ 4087 w 227095"/>
                    <a:gd name="connsiteY2" fmla="*/ 88287 h 308714"/>
                    <a:gd name="connsiteX3" fmla="*/ 88345 w 227095"/>
                    <a:gd name="connsiteY3" fmla="*/ 0 h 308714"/>
                    <a:gd name="connsiteX4" fmla="*/ 134846 w 227095"/>
                    <a:gd name="connsiteY4" fmla="*/ 28451 h 308714"/>
                    <a:gd name="connsiteX5" fmla="*/ 187758 w 227095"/>
                    <a:gd name="connsiteY5" fmla="*/ 113643 h 308714"/>
                    <a:gd name="connsiteX6" fmla="*/ 224105 w 227095"/>
                    <a:gd name="connsiteY6" fmla="*/ 221332 h 308714"/>
                    <a:gd name="connsiteX7" fmla="*/ 174899 w 227095"/>
                    <a:gd name="connsiteY7" fmla="*/ 306515 h 308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7095" h="308714">
                      <a:moveTo>
                        <a:pt x="101985" y="308715"/>
                      </a:moveTo>
                      <a:cubicBezTo>
                        <a:pt x="101985" y="308715"/>
                        <a:pt x="101985" y="308715"/>
                        <a:pt x="62837" y="270272"/>
                      </a:cubicBezTo>
                      <a:cubicBezTo>
                        <a:pt x="23689" y="231829"/>
                        <a:pt x="-12382" y="155172"/>
                        <a:pt x="4087" y="88287"/>
                      </a:cubicBezTo>
                      <a:cubicBezTo>
                        <a:pt x="20556" y="21403"/>
                        <a:pt x="88345" y="0"/>
                        <a:pt x="88345" y="0"/>
                      </a:cubicBezTo>
                      <a:cubicBezTo>
                        <a:pt x="88345" y="0"/>
                        <a:pt x="115044" y="381"/>
                        <a:pt x="134846" y="28451"/>
                      </a:cubicBezTo>
                      <a:cubicBezTo>
                        <a:pt x="154649" y="56522"/>
                        <a:pt x="164793" y="79400"/>
                        <a:pt x="187758" y="113643"/>
                      </a:cubicBezTo>
                      <a:cubicBezTo>
                        <a:pt x="210722" y="147885"/>
                        <a:pt x="235859" y="181804"/>
                        <a:pt x="224105" y="221332"/>
                      </a:cubicBezTo>
                      <a:cubicBezTo>
                        <a:pt x="212351" y="260861"/>
                        <a:pt x="193111" y="294865"/>
                        <a:pt x="174899" y="306515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0" name="Рисунок 7">
                <a:extLst>
                  <a:ext uri="{FF2B5EF4-FFF2-40B4-BE49-F238E27FC236}">
                    <a16:creationId xmlns:a16="http://schemas.microsoft.com/office/drawing/2014/main" id="{9C903301-E2E8-4C1D-98C7-F62FC2251277}"/>
                  </a:ext>
                </a:extLst>
              </p:cNvPr>
              <p:cNvGrpSpPr/>
              <p:nvPr/>
            </p:nvGrpSpPr>
            <p:grpSpPr>
              <a:xfrm>
                <a:off x="6495120" y="3113050"/>
                <a:ext cx="719347" cy="1197515"/>
                <a:chOff x="6495120" y="3113050"/>
                <a:chExt cx="719347" cy="1197515"/>
              </a:xfrm>
            </p:grpSpPr>
            <p:sp>
              <p:nvSpPr>
                <p:cNvPr id="61" name="Полилиния: фигура 60">
                  <a:extLst>
                    <a:ext uri="{FF2B5EF4-FFF2-40B4-BE49-F238E27FC236}">
                      <a16:creationId xmlns:a16="http://schemas.microsoft.com/office/drawing/2014/main" id="{D7495839-8640-466B-AD6C-3820A055769D}"/>
                    </a:ext>
                  </a:extLst>
                </p:cNvPr>
                <p:cNvSpPr/>
                <p:nvPr/>
              </p:nvSpPr>
              <p:spPr>
                <a:xfrm>
                  <a:off x="6495120" y="3113050"/>
                  <a:ext cx="719347" cy="1197515"/>
                </a:xfrm>
                <a:custGeom>
                  <a:avLst/>
                  <a:gdLst>
                    <a:gd name="connsiteX0" fmla="*/ 468998 w 719347"/>
                    <a:gd name="connsiteY0" fmla="*/ 406 h 1197515"/>
                    <a:gd name="connsiteX1" fmla="*/ 479656 w 719347"/>
                    <a:gd name="connsiteY1" fmla="*/ 250847 h 1197515"/>
                    <a:gd name="connsiteX2" fmla="*/ 415715 w 719347"/>
                    <a:gd name="connsiteY2" fmla="*/ 602529 h 1197515"/>
                    <a:gd name="connsiteX3" fmla="*/ 261191 w 719347"/>
                    <a:gd name="connsiteY3" fmla="*/ 746394 h 1197515"/>
                    <a:gd name="connsiteX4" fmla="*/ 91 w 719347"/>
                    <a:gd name="connsiteY4" fmla="*/ 954201 h 1197515"/>
                    <a:gd name="connsiteX5" fmla="*/ 287832 w 719347"/>
                    <a:gd name="connsiteY5" fmla="*/ 1172667 h 1197515"/>
                    <a:gd name="connsiteX6" fmla="*/ 628856 w 719347"/>
                    <a:gd name="connsiteY6" fmla="*/ 1092742 h 1197515"/>
                    <a:gd name="connsiteX7" fmla="*/ 698122 w 719347"/>
                    <a:gd name="connsiteY7" fmla="*/ 719753 h 1197515"/>
                    <a:gd name="connsiteX8" fmla="*/ 676805 w 719347"/>
                    <a:gd name="connsiteY8" fmla="*/ 437346 h 1197515"/>
                    <a:gd name="connsiteX9" fmla="*/ 682129 w 719347"/>
                    <a:gd name="connsiteY9" fmla="*/ 240188 h 1197515"/>
                    <a:gd name="connsiteX10" fmla="*/ 468998 w 719347"/>
                    <a:gd name="connsiteY10" fmla="*/ 406 h 119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9347" h="1197515">
                      <a:moveTo>
                        <a:pt x="468998" y="406"/>
                      </a:moveTo>
                      <a:cubicBezTo>
                        <a:pt x="468998" y="406"/>
                        <a:pt x="500973" y="101647"/>
                        <a:pt x="479656" y="250847"/>
                      </a:cubicBezTo>
                      <a:cubicBezTo>
                        <a:pt x="458339" y="400046"/>
                        <a:pt x="415715" y="602529"/>
                        <a:pt x="415715" y="602529"/>
                      </a:cubicBezTo>
                      <a:cubicBezTo>
                        <a:pt x="415715" y="602529"/>
                        <a:pt x="298491" y="714428"/>
                        <a:pt x="261191" y="746394"/>
                      </a:cubicBezTo>
                      <a:cubicBezTo>
                        <a:pt x="223891" y="778370"/>
                        <a:pt x="-5233" y="852960"/>
                        <a:pt x="91" y="954201"/>
                      </a:cubicBezTo>
                      <a:cubicBezTo>
                        <a:pt x="5416" y="1055442"/>
                        <a:pt x="133308" y="1135367"/>
                        <a:pt x="287832" y="1172667"/>
                      </a:cubicBezTo>
                      <a:cubicBezTo>
                        <a:pt x="442356" y="1209966"/>
                        <a:pt x="527615" y="1220625"/>
                        <a:pt x="628856" y="1092742"/>
                      </a:cubicBezTo>
                      <a:cubicBezTo>
                        <a:pt x="730097" y="964860"/>
                        <a:pt x="735421" y="778360"/>
                        <a:pt x="698122" y="719753"/>
                      </a:cubicBezTo>
                      <a:cubicBezTo>
                        <a:pt x="660822" y="661136"/>
                        <a:pt x="671480" y="501287"/>
                        <a:pt x="676805" y="437346"/>
                      </a:cubicBezTo>
                      <a:cubicBezTo>
                        <a:pt x="682129" y="373405"/>
                        <a:pt x="692787" y="288146"/>
                        <a:pt x="682129" y="240188"/>
                      </a:cubicBezTo>
                      <a:cubicBezTo>
                        <a:pt x="671480" y="192230"/>
                        <a:pt x="559580" y="-10253"/>
                        <a:pt x="468998" y="406"/>
                      </a:cubicBezTo>
                      <a:close/>
                    </a:path>
                  </a:pathLst>
                </a:custGeom>
                <a:solidFill>
                  <a:srgbClr val="287FD8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2" name="Полилиния: фигура 61">
                  <a:extLst>
                    <a:ext uri="{FF2B5EF4-FFF2-40B4-BE49-F238E27FC236}">
                      <a16:creationId xmlns:a16="http://schemas.microsoft.com/office/drawing/2014/main" id="{68A7D251-4F71-4E54-83E0-60B46A182CEA}"/>
                    </a:ext>
                  </a:extLst>
                </p:cNvPr>
                <p:cNvSpPr/>
                <p:nvPr/>
              </p:nvSpPr>
              <p:spPr>
                <a:xfrm>
                  <a:off x="7103326" y="3744877"/>
                  <a:ext cx="31308" cy="34633"/>
                </a:xfrm>
                <a:custGeom>
                  <a:avLst/>
                  <a:gdLst>
                    <a:gd name="connsiteX0" fmla="*/ 0 w 31308"/>
                    <a:gd name="connsiteY0" fmla="*/ 0 h 34633"/>
                    <a:gd name="connsiteX1" fmla="*/ 31309 w 31308"/>
                    <a:gd name="connsiteY1" fmla="*/ 34633 h 34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308" h="34633">
                      <a:moveTo>
                        <a:pt x="0" y="0"/>
                      </a:moveTo>
                      <a:cubicBezTo>
                        <a:pt x="19317" y="17316"/>
                        <a:pt x="31309" y="34633"/>
                        <a:pt x="31309" y="34633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3" name="Полилиния: фигура 62">
                  <a:extLst>
                    <a:ext uri="{FF2B5EF4-FFF2-40B4-BE49-F238E27FC236}">
                      <a16:creationId xmlns:a16="http://schemas.microsoft.com/office/drawing/2014/main" id="{47F8FDE5-93F1-4633-B380-848DDF6E9888}"/>
                    </a:ext>
                  </a:extLst>
                </p:cNvPr>
                <p:cNvSpPr/>
                <p:nvPr/>
              </p:nvSpPr>
              <p:spPr>
                <a:xfrm>
                  <a:off x="6876373" y="3710244"/>
                  <a:ext cx="173078" cy="55111"/>
                </a:xfrm>
                <a:custGeom>
                  <a:avLst/>
                  <a:gdLst>
                    <a:gd name="connsiteX0" fmla="*/ 0 w 173078"/>
                    <a:gd name="connsiteY0" fmla="*/ 55111 h 55111"/>
                    <a:gd name="connsiteX1" fmla="*/ 151676 w 173078"/>
                    <a:gd name="connsiteY1" fmla="*/ 0 h 55111"/>
                    <a:gd name="connsiteX2" fmla="*/ 173079 w 173078"/>
                    <a:gd name="connsiteY2" fmla="*/ 2981 h 55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078" h="55111">
                      <a:moveTo>
                        <a:pt x="0" y="55111"/>
                      </a:moveTo>
                      <a:cubicBezTo>
                        <a:pt x="0" y="55111"/>
                        <a:pt x="93069" y="0"/>
                        <a:pt x="151676" y="0"/>
                      </a:cubicBezTo>
                      <a:cubicBezTo>
                        <a:pt x="159001" y="0"/>
                        <a:pt x="166164" y="1086"/>
                        <a:pt x="173079" y="2981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4" name="Полилиния: фигура 63">
                  <a:extLst>
                    <a:ext uri="{FF2B5EF4-FFF2-40B4-BE49-F238E27FC236}">
                      <a16:creationId xmlns:a16="http://schemas.microsoft.com/office/drawing/2014/main" id="{41D37047-0271-40D4-9C70-6446904AF282}"/>
                    </a:ext>
                  </a:extLst>
                </p:cNvPr>
                <p:cNvSpPr/>
                <p:nvPr/>
              </p:nvSpPr>
              <p:spPr>
                <a:xfrm>
                  <a:off x="7041546" y="3470462"/>
                  <a:ext cx="39795" cy="21983"/>
                </a:xfrm>
                <a:custGeom>
                  <a:avLst/>
                  <a:gdLst>
                    <a:gd name="connsiteX0" fmla="*/ 0 w 39795"/>
                    <a:gd name="connsiteY0" fmla="*/ 21984 h 21983"/>
                    <a:gd name="connsiteX1" fmla="*/ 39796 w 39795"/>
                    <a:gd name="connsiteY1" fmla="*/ 0 h 21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9795" h="21983">
                      <a:moveTo>
                        <a:pt x="0" y="21984"/>
                      </a:moveTo>
                      <a:cubicBezTo>
                        <a:pt x="12573" y="12078"/>
                        <a:pt x="25899" y="4334"/>
                        <a:pt x="39796" y="0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5" name="Полилиния: фигура 64">
                  <a:extLst>
                    <a:ext uri="{FF2B5EF4-FFF2-40B4-BE49-F238E27FC236}">
                      <a16:creationId xmlns:a16="http://schemas.microsoft.com/office/drawing/2014/main" id="{786CC324-3E28-4953-8DA8-7751734A630D}"/>
                    </a:ext>
                  </a:extLst>
                </p:cNvPr>
                <p:cNvSpPr/>
                <p:nvPr/>
              </p:nvSpPr>
              <p:spPr>
                <a:xfrm>
                  <a:off x="6932142" y="3525231"/>
                  <a:ext cx="76009" cy="126396"/>
                </a:xfrm>
                <a:custGeom>
                  <a:avLst/>
                  <a:gdLst>
                    <a:gd name="connsiteX0" fmla="*/ 0 w 76009"/>
                    <a:gd name="connsiteY0" fmla="*/ 126397 h 126396"/>
                    <a:gd name="connsiteX1" fmla="*/ 76010 w 76009"/>
                    <a:gd name="connsiteY1" fmla="*/ 0 h 12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009" h="126396">
                      <a:moveTo>
                        <a:pt x="0" y="126397"/>
                      </a:moveTo>
                      <a:cubicBezTo>
                        <a:pt x="0" y="126397"/>
                        <a:pt x="29871" y="54197"/>
                        <a:pt x="76010" y="0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6" name="Рисунок 7">
                <a:extLst>
                  <a:ext uri="{FF2B5EF4-FFF2-40B4-BE49-F238E27FC236}">
                    <a16:creationId xmlns:a16="http://schemas.microsoft.com/office/drawing/2014/main" id="{0BF6DBD1-EE94-4932-85A2-BBD1D964E450}"/>
                  </a:ext>
                </a:extLst>
              </p:cNvPr>
              <p:cNvGrpSpPr/>
              <p:nvPr/>
            </p:nvGrpSpPr>
            <p:grpSpPr>
              <a:xfrm>
                <a:off x="6311712" y="3108969"/>
                <a:ext cx="613564" cy="1143010"/>
                <a:chOff x="6311712" y="3108969"/>
                <a:chExt cx="613564" cy="1143010"/>
              </a:xfrm>
            </p:grpSpPr>
            <p:sp>
              <p:nvSpPr>
                <p:cNvPr id="67" name="Полилиния: фигура 66">
                  <a:extLst>
                    <a:ext uri="{FF2B5EF4-FFF2-40B4-BE49-F238E27FC236}">
                      <a16:creationId xmlns:a16="http://schemas.microsoft.com/office/drawing/2014/main" id="{2C0474FE-34C7-44D4-81ED-C40298E5022E}"/>
                    </a:ext>
                  </a:extLst>
                </p:cNvPr>
                <p:cNvSpPr/>
                <p:nvPr/>
              </p:nvSpPr>
              <p:spPr>
                <a:xfrm>
                  <a:off x="6311712" y="3108969"/>
                  <a:ext cx="613564" cy="1143010"/>
                </a:xfrm>
                <a:custGeom>
                  <a:avLst/>
                  <a:gdLst>
                    <a:gd name="connsiteX0" fmla="*/ 0 w 613564"/>
                    <a:gd name="connsiteY0" fmla="*/ 786394 h 1143010"/>
                    <a:gd name="connsiteX1" fmla="*/ 25822 w 613564"/>
                    <a:gd name="connsiteY1" fmla="*/ 633813 h 1143010"/>
                    <a:gd name="connsiteX2" fmla="*/ 77467 w 613564"/>
                    <a:gd name="connsiteY2" fmla="*/ 518789 h 1143010"/>
                    <a:gd name="connsiteX3" fmla="*/ 140846 w 613564"/>
                    <a:gd name="connsiteY3" fmla="*/ 542258 h 1143010"/>
                    <a:gd name="connsiteX4" fmla="*/ 100936 w 613564"/>
                    <a:gd name="connsiteY4" fmla="*/ 267605 h 1143010"/>
                    <a:gd name="connsiteX5" fmla="*/ 131454 w 613564"/>
                    <a:gd name="connsiteY5" fmla="*/ 72771 h 1143010"/>
                    <a:gd name="connsiteX6" fmla="*/ 176051 w 613564"/>
                    <a:gd name="connsiteY6" fmla="*/ 70418 h 1143010"/>
                    <a:gd name="connsiteX7" fmla="*/ 227695 w 613564"/>
                    <a:gd name="connsiteY7" fmla="*/ 0 h 1143010"/>
                    <a:gd name="connsiteX8" fmla="*/ 284036 w 613564"/>
                    <a:gd name="connsiteY8" fmla="*/ 100936 h 1143010"/>
                    <a:gd name="connsiteX9" fmla="*/ 293427 w 613564"/>
                    <a:gd name="connsiteY9" fmla="*/ 124406 h 1143010"/>
                    <a:gd name="connsiteX10" fmla="*/ 354463 w 613564"/>
                    <a:gd name="connsiteY10" fmla="*/ 84496 h 1143010"/>
                    <a:gd name="connsiteX11" fmla="*/ 396716 w 613564"/>
                    <a:gd name="connsiteY11" fmla="*/ 173698 h 1143010"/>
                    <a:gd name="connsiteX12" fmla="*/ 415500 w 613564"/>
                    <a:gd name="connsiteY12" fmla="*/ 316887 h 1143010"/>
                    <a:gd name="connsiteX13" fmla="*/ 478879 w 613564"/>
                    <a:gd name="connsiteY13" fmla="*/ 335671 h 1143010"/>
                    <a:gd name="connsiteX14" fmla="*/ 514093 w 613564"/>
                    <a:gd name="connsiteY14" fmla="*/ 577453 h 1143010"/>
                    <a:gd name="connsiteX15" fmla="*/ 603294 w 613564"/>
                    <a:gd name="connsiteY15" fmla="*/ 920182 h 1143010"/>
                    <a:gd name="connsiteX16" fmla="*/ 558689 w 613564"/>
                    <a:gd name="connsiteY16" fmla="*/ 1115016 h 1143010"/>
                    <a:gd name="connsiteX17" fmla="*/ 333337 w 613564"/>
                    <a:gd name="connsiteY17" fmla="*/ 1105624 h 1143010"/>
                    <a:gd name="connsiteX18" fmla="*/ 269958 w 613564"/>
                    <a:gd name="connsiteY18" fmla="*/ 1082145 h 1143010"/>
                    <a:gd name="connsiteX19" fmla="*/ 105632 w 613564"/>
                    <a:gd name="connsiteY19" fmla="*/ 985904 h 1143010"/>
                    <a:gd name="connsiteX20" fmla="*/ 42253 w 613564"/>
                    <a:gd name="connsiteY20" fmla="*/ 880272 h 1143010"/>
                    <a:gd name="connsiteX21" fmla="*/ 0 w 613564"/>
                    <a:gd name="connsiteY21" fmla="*/ 786394 h 1143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13564" h="1143010">
                      <a:moveTo>
                        <a:pt x="0" y="786394"/>
                      </a:moveTo>
                      <a:cubicBezTo>
                        <a:pt x="0" y="786394"/>
                        <a:pt x="25822" y="701888"/>
                        <a:pt x="25822" y="633813"/>
                      </a:cubicBezTo>
                      <a:cubicBezTo>
                        <a:pt x="25822" y="565737"/>
                        <a:pt x="39910" y="516446"/>
                        <a:pt x="77467" y="518789"/>
                      </a:cubicBezTo>
                      <a:cubicBezTo>
                        <a:pt x="115024" y="521132"/>
                        <a:pt x="140846" y="542258"/>
                        <a:pt x="140846" y="542258"/>
                      </a:cubicBezTo>
                      <a:cubicBezTo>
                        <a:pt x="140846" y="542258"/>
                        <a:pt x="105632" y="406108"/>
                        <a:pt x="100936" y="267605"/>
                      </a:cubicBezTo>
                      <a:cubicBezTo>
                        <a:pt x="96241" y="129102"/>
                        <a:pt x="112671" y="79810"/>
                        <a:pt x="131454" y="72771"/>
                      </a:cubicBezTo>
                      <a:cubicBezTo>
                        <a:pt x="150238" y="65732"/>
                        <a:pt x="176051" y="70418"/>
                        <a:pt x="176051" y="70418"/>
                      </a:cubicBezTo>
                      <a:cubicBezTo>
                        <a:pt x="176051" y="70418"/>
                        <a:pt x="183089" y="0"/>
                        <a:pt x="227695" y="0"/>
                      </a:cubicBezTo>
                      <a:cubicBezTo>
                        <a:pt x="272291" y="0"/>
                        <a:pt x="274644" y="77467"/>
                        <a:pt x="284036" y="100936"/>
                      </a:cubicBezTo>
                      <a:cubicBezTo>
                        <a:pt x="293427" y="124406"/>
                        <a:pt x="293427" y="124406"/>
                        <a:pt x="293427" y="124406"/>
                      </a:cubicBezTo>
                      <a:cubicBezTo>
                        <a:pt x="293427" y="124406"/>
                        <a:pt x="314553" y="72761"/>
                        <a:pt x="354463" y="84496"/>
                      </a:cubicBezTo>
                      <a:cubicBezTo>
                        <a:pt x="394373" y="96231"/>
                        <a:pt x="396716" y="112662"/>
                        <a:pt x="396716" y="173698"/>
                      </a:cubicBezTo>
                      <a:cubicBezTo>
                        <a:pt x="396716" y="234734"/>
                        <a:pt x="415500" y="316887"/>
                        <a:pt x="415500" y="316887"/>
                      </a:cubicBezTo>
                      <a:cubicBezTo>
                        <a:pt x="415500" y="316887"/>
                        <a:pt x="462448" y="279330"/>
                        <a:pt x="478879" y="335671"/>
                      </a:cubicBezTo>
                      <a:cubicBezTo>
                        <a:pt x="495310" y="392011"/>
                        <a:pt x="502348" y="542249"/>
                        <a:pt x="514093" y="577453"/>
                      </a:cubicBezTo>
                      <a:cubicBezTo>
                        <a:pt x="525828" y="612667"/>
                        <a:pt x="577472" y="823932"/>
                        <a:pt x="603294" y="920182"/>
                      </a:cubicBezTo>
                      <a:cubicBezTo>
                        <a:pt x="629117" y="1016422"/>
                        <a:pt x="603294" y="1058685"/>
                        <a:pt x="558689" y="1115016"/>
                      </a:cubicBezTo>
                      <a:cubicBezTo>
                        <a:pt x="514093" y="1171356"/>
                        <a:pt x="396716" y="1129103"/>
                        <a:pt x="333337" y="1105624"/>
                      </a:cubicBezTo>
                      <a:cubicBezTo>
                        <a:pt x="269958" y="1082145"/>
                        <a:pt x="269958" y="1082145"/>
                        <a:pt x="269958" y="1082145"/>
                      </a:cubicBezTo>
                      <a:cubicBezTo>
                        <a:pt x="269958" y="1082145"/>
                        <a:pt x="154934" y="1058666"/>
                        <a:pt x="105632" y="985904"/>
                      </a:cubicBezTo>
                      <a:cubicBezTo>
                        <a:pt x="56340" y="913133"/>
                        <a:pt x="53988" y="901398"/>
                        <a:pt x="42253" y="880272"/>
                      </a:cubicBezTo>
                      <a:cubicBezTo>
                        <a:pt x="30509" y="859164"/>
                        <a:pt x="0" y="816902"/>
                        <a:pt x="0" y="786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8" name="Полилиния: фигура 67">
                  <a:extLst>
                    <a:ext uri="{FF2B5EF4-FFF2-40B4-BE49-F238E27FC236}">
                      <a16:creationId xmlns:a16="http://schemas.microsoft.com/office/drawing/2014/main" id="{6D8E3A62-D146-4FD8-BBDE-82CC9EBEAE09}"/>
                    </a:ext>
                  </a:extLst>
                </p:cNvPr>
                <p:cNvSpPr/>
                <p:nvPr/>
              </p:nvSpPr>
              <p:spPr>
                <a:xfrm>
                  <a:off x="6438843" y="3651227"/>
                  <a:ext cx="48543" cy="269957"/>
                </a:xfrm>
                <a:custGeom>
                  <a:avLst/>
                  <a:gdLst>
                    <a:gd name="connsiteX0" fmla="*/ 13715 w 48543"/>
                    <a:gd name="connsiteY0" fmla="*/ 0 h 269957"/>
                    <a:gd name="connsiteX1" fmla="*/ 46577 w 48543"/>
                    <a:gd name="connsiteY1" fmla="*/ 100937 h 269957"/>
                    <a:gd name="connsiteX2" fmla="*/ 1971 w 48543"/>
                    <a:gd name="connsiteY2" fmla="*/ 213617 h 269957"/>
                    <a:gd name="connsiteX3" fmla="*/ 9010 w 48543"/>
                    <a:gd name="connsiteY3" fmla="*/ 269958 h 26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43" h="269957">
                      <a:moveTo>
                        <a:pt x="13715" y="0"/>
                      </a:moveTo>
                      <a:cubicBezTo>
                        <a:pt x="13715" y="0"/>
                        <a:pt x="58311" y="37557"/>
                        <a:pt x="46577" y="100937"/>
                      </a:cubicBezTo>
                      <a:cubicBezTo>
                        <a:pt x="34842" y="164316"/>
                        <a:pt x="9020" y="190138"/>
                        <a:pt x="1971" y="213617"/>
                      </a:cubicBezTo>
                      <a:cubicBezTo>
                        <a:pt x="-5068" y="237087"/>
                        <a:pt x="9010" y="269958"/>
                        <a:pt x="9010" y="269958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9" name="Полилиния: фигура 68">
                  <a:extLst>
                    <a:ext uri="{FF2B5EF4-FFF2-40B4-BE49-F238E27FC236}">
                      <a16:creationId xmlns:a16="http://schemas.microsoft.com/office/drawing/2014/main" id="{5DB2E927-7918-4911-859B-38C2AC59C692}"/>
                    </a:ext>
                  </a:extLst>
                </p:cNvPr>
                <p:cNvSpPr/>
                <p:nvPr/>
              </p:nvSpPr>
              <p:spPr>
                <a:xfrm>
                  <a:off x="6487763" y="3179387"/>
                  <a:ext cx="68075" cy="424881"/>
                </a:xfrm>
                <a:custGeom>
                  <a:avLst/>
                  <a:gdLst>
                    <a:gd name="connsiteX0" fmla="*/ 0 w 68075"/>
                    <a:gd name="connsiteY0" fmla="*/ 0 h 424881"/>
                    <a:gd name="connsiteX1" fmla="*/ 25822 w 68075"/>
                    <a:gd name="connsiteY1" fmla="*/ 140846 h 424881"/>
                    <a:gd name="connsiteX2" fmla="*/ 53988 w 68075"/>
                    <a:gd name="connsiteY2" fmla="*/ 375590 h 424881"/>
                    <a:gd name="connsiteX3" fmla="*/ 68075 w 68075"/>
                    <a:gd name="connsiteY3" fmla="*/ 424882 h 42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075" h="424881">
                      <a:moveTo>
                        <a:pt x="0" y="0"/>
                      </a:moveTo>
                      <a:cubicBezTo>
                        <a:pt x="0" y="0"/>
                        <a:pt x="16431" y="110328"/>
                        <a:pt x="25822" y="140846"/>
                      </a:cubicBezTo>
                      <a:cubicBezTo>
                        <a:pt x="35214" y="171364"/>
                        <a:pt x="42253" y="345072"/>
                        <a:pt x="53988" y="375590"/>
                      </a:cubicBezTo>
                      <a:cubicBezTo>
                        <a:pt x="65722" y="406108"/>
                        <a:pt x="68075" y="424882"/>
                        <a:pt x="68075" y="424882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0" name="Полилиния: фигура 69">
                  <a:extLst>
                    <a:ext uri="{FF2B5EF4-FFF2-40B4-BE49-F238E27FC236}">
                      <a16:creationId xmlns:a16="http://schemas.microsoft.com/office/drawing/2014/main" id="{4E489596-D231-4698-B7D8-8EDE731394F4}"/>
                    </a:ext>
                  </a:extLst>
                </p:cNvPr>
                <p:cNvSpPr/>
                <p:nvPr/>
              </p:nvSpPr>
              <p:spPr>
                <a:xfrm>
                  <a:off x="6599150" y="3233375"/>
                  <a:ext cx="36497" cy="401421"/>
                </a:xfrm>
                <a:custGeom>
                  <a:avLst/>
                  <a:gdLst>
                    <a:gd name="connsiteX0" fmla="*/ 5989 w 36497"/>
                    <a:gd name="connsiteY0" fmla="*/ 0 h 401421"/>
                    <a:gd name="connsiteX1" fmla="*/ 3636 w 36497"/>
                    <a:gd name="connsiteY1" fmla="*/ 117377 h 401421"/>
                    <a:gd name="connsiteX2" fmla="*/ 15371 w 36497"/>
                    <a:gd name="connsiteY2" fmla="*/ 190148 h 401421"/>
                    <a:gd name="connsiteX3" fmla="*/ 24763 w 36497"/>
                    <a:gd name="connsiteY3" fmla="*/ 328651 h 401421"/>
                    <a:gd name="connsiteX4" fmla="*/ 36498 w 36497"/>
                    <a:gd name="connsiteY4" fmla="*/ 401421 h 401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7" h="401421">
                      <a:moveTo>
                        <a:pt x="5989" y="0"/>
                      </a:moveTo>
                      <a:cubicBezTo>
                        <a:pt x="5989" y="0"/>
                        <a:pt x="-5746" y="65732"/>
                        <a:pt x="3636" y="117377"/>
                      </a:cubicBezTo>
                      <a:cubicBezTo>
                        <a:pt x="13028" y="169021"/>
                        <a:pt x="15371" y="190148"/>
                        <a:pt x="15371" y="190148"/>
                      </a:cubicBezTo>
                      <a:cubicBezTo>
                        <a:pt x="15371" y="190148"/>
                        <a:pt x="24763" y="291084"/>
                        <a:pt x="24763" y="328651"/>
                      </a:cubicBezTo>
                      <a:cubicBezTo>
                        <a:pt x="24763" y="366217"/>
                        <a:pt x="15371" y="368560"/>
                        <a:pt x="36498" y="401421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1" name="Полилиния: фигура 70">
                  <a:extLst>
                    <a:ext uri="{FF2B5EF4-FFF2-40B4-BE49-F238E27FC236}">
                      <a16:creationId xmlns:a16="http://schemas.microsoft.com/office/drawing/2014/main" id="{E83FD39D-2A6A-4902-B14A-AF008FFFF98E}"/>
                    </a:ext>
                  </a:extLst>
                </p:cNvPr>
                <p:cNvSpPr/>
                <p:nvPr/>
              </p:nvSpPr>
              <p:spPr>
                <a:xfrm>
                  <a:off x="6701172" y="3425866"/>
                  <a:ext cx="91762" cy="368550"/>
                </a:xfrm>
                <a:custGeom>
                  <a:avLst/>
                  <a:gdLst>
                    <a:gd name="connsiteX0" fmla="*/ 26030 w 91762"/>
                    <a:gd name="connsiteY0" fmla="*/ 0 h 368550"/>
                    <a:gd name="connsiteX1" fmla="*/ 2551 w 91762"/>
                    <a:gd name="connsiteY1" fmla="*/ 86859 h 368550"/>
                    <a:gd name="connsiteX2" fmla="*/ 208 w 91762"/>
                    <a:gd name="connsiteY2" fmla="*/ 187795 h 368550"/>
                    <a:gd name="connsiteX3" fmla="*/ 30726 w 91762"/>
                    <a:gd name="connsiteY3" fmla="*/ 328641 h 368550"/>
                    <a:gd name="connsiteX4" fmla="*/ 91762 w 91762"/>
                    <a:gd name="connsiteY4" fmla="*/ 366198 h 368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62" h="368550">
                      <a:moveTo>
                        <a:pt x="26030" y="0"/>
                      </a:moveTo>
                      <a:cubicBezTo>
                        <a:pt x="26030" y="0"/>
                        <a:pt x="4904" y="23479"/>
                        <a:pt x="2551" y="86859"/>
                      </a:cubicBezTo>
                      <a:cubicBezTo>
                        <a:pt x="208" y="150238"/>
                        <a:pt x="208" y="187795"/>
                        <a:pt x="208" y="187795"/>
                      </a:cubicBezTo>
                      <a:cubicBezTo>
                        <a:pt x="208" y="187795"/>
                        <a:pt x="-4488" y="274653"/>
                        <a:pt x="30726" y="328641"/>
                      </a:cubicBezTo>
                      <a:cubicBezTo>
                        <a:pt x="65940" y="382629"/>
                        <a:pt x="91762" y="366198"/>
                        <a:pt x="91762" y="366198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2" name="Полилиния: фигура 71">
                  <a:extLst>
                    <a:ext uri="{FF2B5EF4-FFF2-40B4-BE49-F238E27FC236}">
                      <a16:creationId xmlns:a16="http://schemas.microsoft.com/office/drawing/2014/main" id="{03185700-52AA-43E6-83C5-E92E987E10A2}"/>
                    </a:ext>
                  </a:extLst>
                </p:cNvPr>
                <p:cNvSpPr/>
                <p:nvPr/>
              </p:nvSpPr>
              <p:spPr>
                <a:xfrm>
                  <a:off x="6730765" y="3934567"/>
                  <a:ext cx="41043" cy="12430"/>
                </a:xfrm>
                <a:custGeom>
                  <a:avLst/>
                  <a:gdLst>
                    <a:gd name="connsiteX0" fmla="*/ 0 w 41043"/>
                    <a:gd name="connsiteY0" fmla="*/ 0 h 12430"/>
                    <a:gd name="connsiteX1" fmla="*/ 41043 w 41043"/>
                    <a:gd name="connsiteY1" fmla="*/ 12430 h 12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043" h="12430">
                      <a:moveTo>
                        <a:pt x="0" y="0"/>
                      </a:moveTo>
                      <a:cubicBezTo>
                        <a:pt x="11992" y="7153"/>
                        <a:pt x="25194" y="11849"/>
                        <a:pt x="41043" y="12430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3" name="Полилиния: фигура 72">
                  <a:extLst>
                    <a:ext uri="{FF2B5EF4-FFF2-40B4-BE49-F238E27FC236}">
                      <a16:creationId xmlns:a16="http://schemas.microsoft.com/office/drawing/2014/main" id="{8B130B41-2C20-4B0E-B1B6-C8AADE1C89F4}"/>
                    </a:ext>
                  </a:extLst>
                </p:cNvPr>
                <p:cNvSpPr/>
                <p:nvPr/>
              </p:nvSpPr>
              <p:spPr>
                <a:xfrm>
                  <a:off x="6511242" y="3752164"/>
                  <a:ext cx="193976" cy="162858"/>
                </a:xfrm>
                <a:custGeom>
                  <a:avLst/>
                  <a:gdLst>
                    <a:gd name="connsiteX0" fmla="*/ 0 w 193976"/>
                    <a:gd name="connsiteY0" fmla="*/ 0 h 162858"/>
                    <a:gd name="connsiteX1" fmla="*/ 105632 w 193976"/>
                    <a:gd name="connsiteY1" fmla="*/ 96241 h 162858"/>
                    <a:gd name="connsiteX2" fmla="*/ 193977 w 193976"/>
                    <a:gd name="connsiteY2" fmla="*/ 162858 h 162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3976" h="162858">
                      <a:moveTo>
                        <a:pt x="0" y="0"/>
                      </a:moveTo>
                      <a:cubicBezTo>
                        <a:pt x="0" y="0"/>
                        <a:pt x="35214" y="68075"/>
                        <a:pt x="105632" y="96241"/>
                      </a:cubicBezTo>
                      <a:cubicBezTo>
                        <a:pt x="145247" y="112090"/>
                        <a:pt x="169259" y="140560"/>
                        <a:pt x="193977" y="162858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74" name="Полилиния: фигура 73">
                  <a:extLst>
                    <a:ext uri="{FF2B5EF4-FFF2-40B4-BE49-F238E27FC236}">
                      <a16:creationId xmlns:a16="http://schemas.microsoft.com/office/drawing/2014/main" id="{66836ACB-1868-4676-9238-04C0D0FA9E96}"/>
                    </a:ext>
                  </a:extLst>
                </p:cNvPr>
                <p:cNvSpPr/>
                <p:nvPr/>
              </p:nvSpPr>
              <p:spPr>
                <a:xfrm>
                  <a:off x="6499507" y="3803808"/>
                  <a:ext cx="112680" cy="140846"/>
                </a:xfrm>
                <a:custGeom>
                  <a:avLst/>
                  <a:gdLst>
                    <a:gd name="connsiteX0" fmla="*/ 0 w 112680"/>
                    <a:gd name="connsiteY0" fmla="*/ 0 h 140846"/>
                    <a:gd name="connsiteX1" fmla="*/ 112681 w 112680"/>
                    <a:gd name="connsiteY1" fmla="*/ 140846 h 140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2680" h="140846">
                      <a:moveTo>
                        <a:pt x="0" y="0"/>
                      </a:moveTo>
                      <a:cubicBezTo>
                        <a:pt x="0" y="0"/>
                        <a:pt x="75114" y="72771"/>
                        <a:pt x="112681" y="140846"/>
                      </a:cubicBezTo>
                    </a:path>
                  </a:pathLst>
                </a:custGeom>
                <a:noFill/>
                <a:ln w="9525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6FF390AF-8431-4150-B0EA-ED94FF8B6DAD}"/>
              </a:ext>
            </a:extLst>
          </p:cNvPr>
          <p:cNvSpPr txBox="1"/>
          <p:nvPr/>
        </p:nvSpPr>
        <p:spPr>
          <a:xfrm>
            <a:off x="409258" y="1230035"/>
            <a:ext cx="66468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Важно!</a:t>
            </a:r>
          </a:p>
          <a:p>
            <a:r>
              <a:rPr lang="ru-RU" sz="3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Не существует одной единой международной регистрации на все страны 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41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7936A599-C41B-4992-82AA-B243BB1D3DCA}"/>
              </a:ext>
            </a:extLst>
          </p:cNvPr>
          <p:cNvSpPr/>
          <p:nvPr/>
        </p:nvSpPr>
        <p:spPr>
          <a:xfrm>
            <a:off x="-2146739" y="1731892"/>
            <a:ext cx="16141976" cy="5891500"/>
          </a:xfrm>
          <a:custGeom>
            <a:avLst/>
            <a:gdLst>
              <a:gd name="connsiteX0" fmla="*/ 1672177 w 16141976"/>
              <a:gd name="connsiteY0" fmla="*/ 409424 h 5891500"/>
              <a:gd name="connsiteX1" fmla="*/ 1764774 w 16141976"/>
              <a:gd name="connsiteY1" fmla="*/ 397850 h 5891500"/>
              <a:gd name="connsiteX2" fmla="*/ 4461676 w 16141976"/>
              <a:gd name="connsiteY2" fmla="*/ 39035 h 5891500"/>
              <a:gd name="connsiteX3" fmla="*/ 7390071 w 16141976"/>
              <a:gd name="connsiteY3" fmla="*/ 860837 h 5891500"/>
              <a:gd name="connsiteX4" fmla="*/ 9566111 w 16141976"/>
              <a:gd name="connsiteY4" fmla="*/ 177931 h 5891500"/>
              <a:gd name="connsiteX5" fmla="*/ 12378759 w 16141976"/>
              <a:gd name="connsiteY5" fmla="*/ 397850 h 5891500"/>
              <a:gd name="connsiteX6" fmla="*/ 15191407 w 16141976"/>
              <a:gd name="connsiteY6" fmla="*/ 224230 h 5891500"/>
              <a:gd name="connsiteX7" fmla="*/ 15665969 w 16141976"/>
              <a:gd name="connsiteY7" fmla="*/ 3962852 h 5891500"/>
              <a:gd name="connsiteX8" fmla="*/ 14774719 w 16141976"/>
              <a:gd name="connsiteY8" fmla="*/ 5548584 h 5891500"/>
              <a:gd name="connsiteX9" fmla="*/ 827225 w 16141976"/>
              <a:gd name="connsiteY9" fmla="*/ 5398113 h 5891500"/>
              <a:gd name="connsiteX10" fmla="*/ 1614304 w 16141976"/>
              <a:gd name="connsiteY10" fmla="*/ 420999 h 5891500"/>
              <a:gd name="connsiteX11" fmla="*/ 1672177 w 16141976"/>
              <a:gd name="connsiteY11" fmla="*/ 409424 h 589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41976" h="5891500">
                <a:moveTo>
                  <a:pt x="1672177" y="409424"/>
                </a:moveTo>
                <a:cubicBezTo>
                  <a:pt x="1697255" y="405566"/>
                  <a:pt x="1764774" y="397850"/>
                  <a:pt x="1764774" y="397850"/>
                </a:cubicBezTo>
                <a:cubicBezTo>
                  <a:pt x="2229690" y="336119"/>
                  <a:pt x="3524127" y="-38129"/>
                  <a:pt x="4461676" y="39035"/>
                </a:cubicBezTo>
                <a:cubicBezTo>
                  <a:pt x="5399225" y="116199"/>
                  <a:pt x="6539332" y="837688"/>
                  <a:pt x="7390071" y="860837"/>
                </a:cubicBezTo>
                <a:cubicBezTo>
                  <a:pt x="8240810" y="883986"/>
                  <a:pt x="8734663" y="255095"/>
                  <a:pt x="9566111" y="177931"/>
                </a:cubicBezTo>
                <a:cubicBezTo>
                  <a:pt x="10397559" y="100766"/>
                  <a:pt x="11441210" y="390133"/>
                  <a:pt x="12378759" y="397850"/>
                </a:cubicBezTo>
                <a:cubicBezTo>
                  <a:pt x="13316308" y="405566"/>
                  <a:pt x="14643539" y="-369937"/>
                  <a:pt x="15191407" y="224230"/>
                </a:cubicBezTo>
                <a:cubicBezTo>
                  <a:pt x="15739275" y="818397"/>
                  <a:pt x="15735417" y="3075460"/>
                  <a:pt x="15665969" y="3962852"/>
                </a:cubicBezTo>
                <a:cubicBezTo>
                  <a:pt x="15596521" y="4850244"/>
                  <a:pt x="17247843" y="5309374"/>
                  <a:pt x="14774719" y="5548584"/>
                </a:cubicBezTo>
                <a:cubicBezTo>
                  <a:pt x="12301595" y="5787794"/>
                  <a:pt x="3020627" y="6252710"/>
                  <a:pt x="827225" y="5398113"/>
                </a:cubicBezTo>
                <a:cubicBezTo>
                  <a:pt x="-1366177" y="4543516"/>
                  <a:pt x="1481195" y="1250518"/>
                  <a:pt x="1614304" y="420999"/>
                </a:cubicBezTo>
                <a:cubicBezTo>
                  <a:pt x="1747413" y="-408520"/>
                  <a:pt x="1647099" y="413282"/>
                  <a:pt x="1672177" y="409424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C2331-9FA6-4216-B9A2-C4D0A1B8DD6B}"/>
              </a:ext>
            </a:extLst>
          </p:cNvPr>
          <p:cNvSpPr txBox="1"/>
          <p:nvPr/>
        </p:nvSpPr>
        <p:spPr>
          <a:xfrm>
            <a:off x="394479" y="254642"/>
            <a:ext cx="11541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Виды международной регистрации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07B4286-7E1F-4A03-AD19-8626B510AA0C}"/>
              </a:ext>
            </a:extLst>
          </p:cNvPr>
          <p:cNvGrpSpPr/>
          <p:nvPr/>
        </p:nvGrpSpPr>
        <p:grpSpPr>
          <a:xfrm>
            <a:off x="7591743" y="1319514"/>
            <a:ext cx="4084320" cy="5097161"/>
            <a:chOff x="7591743" y="1319514"/>
            <a:chExt cx="4084320" cy="5097161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DE0CDCD6-4229-42A3-8861-CD22B42175D3}"/>
                </a:ext>
              </a:extLst>
            </p:cNvPr>
            <p:cNvSpPr/>
            <p:nvPr/>
          </p:nvSpPr>
          <p:spPr>
            <a:xfrm>
              <a:off x="7591743" y="1319514"/>
              <a:ext cx="4084320" cy="50971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061DCD-E580-4DCA-8C42-CCFC4FCB554B}"/>
                </a:ext>
              </a:extLst>
            </p:cNvPr>
            <p:cNvSpPr txBox="1"/>
            <p:nvPr/>
          </p:nvSpPr>
          <p:spPr>
            <a:xfrm>
              <a:off x="7934644" y="2303794"/>
              <a:ext cx="32156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Достаточно иметь зарегистрированный знак в России либо заявку        на регистрацию. Заявки для регистрации в другие страны подаются отдельно для каждой страны.           </a:t>
              </a:r>
              <a:r>
                <a:rPr lang="ru-RU" sz="1600" dirty="0">
                  <a:solidFill>
                    <a:srgbClr val="287FD8"/>
                  </a:solidFill>
                  <a:latin typeface="Montserrat Bold" panose="00000800000000000000" pitchFamily="2" charset="-52"/>
                </a:rPr>
                <a:t>131 страна </a:t>
              </a:r>
              <a:r>
                <a:rPr lang="ru-RU" sz="1600" dirty="0">
                  <a:latin typeface="Montserrat SemiBold" panose="00000700000000000000" pitchFamily="2" charset="-52"/>
                </a:rPr>
                <a:t>входят в список и постоянно обновляются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555D3B-2171-46E6-BCF7-DAE63850BE86}"/>
                </a:ext>
              </a:extLst>
            </p:cNvPr>
            <p:cNvSpPr txBox="1"/>
            <p:nvPr/>
          </p:nvSpPr>
          <p:spPr>
            <a:xfrm>
              <a:off x="7937731" y="5681136"/>
              <a:ext cx="29131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Montserrat" panose="00000500000000000000" pitchFamily="2" charset="-52"/>
                </a:rPr>
                <a:t>* 12-18 месяцев с момента подачи заявки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618807-1D03-4479-8A57-30F8F80199D9}"/>
                </a:ext>
              </a:extLst>
            </p:cNvPr>
            <p:cNvSpPr txBox="1"/>
            <p:nvPr/>
          </p:nvSpPr>
          <p:spPr>
            <a:xfrm>
              <a:off x="7927024" y="1480017"/>
              <a:ext cx="3459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Montserrat Bold" panose="00000800000000000000" pitchFamily="2" charset="-52"/>
                </a:rPr>
                <a:t>Мадридская система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78D93B-A3E0-43FE-A0F3-B88292CCE5F7}"/>
                </a:ext>
              </a:extLst>
            </p:cNvPr>
            <p:cNvSpPr txBox="1"/>
            <p:nvPr/>
          </p:nvSpPr>
          <p:spPr>
            <a:xfrm>
              <a:off x="7924867" y="1869104"/>
              <a:ext cx="465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>
                  <a:solidFill>
                    <a:srgbClr val="00B050"/>
                  </a:solidFill>
                  <a:latin typeface="Montserrat ExtraBold" panose="00000900000000000000" pitchFamily="2" charset="-52"/>
                </a:rPr>
                <a:t>+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5D0099E-BF3A-42D7-AF54-3520A4C89603}"/>
              </a:ext>
            </a:extLst>
          </p:cNvPr>
          <p:cNvGrpSpPr/>
          <p:nvPr/>
        </p:nvGrpSpPr>
        <p:grpSpPr>
          <a:xfrm>
            <a:off x="515938" y="1319514"/>
            <a:ext cx="4084320" cy="5097161"/>
            <a:chOff x="515938" y="1319514"/>
            <a:chExt cx="4084320" cy="509716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6830A7F1-4FA8-4DF1-8480-0B3DA89D0DE5}"/>
                </a:ext>
              </a:extLst>
            </p:cNvPr>
            <p:cNvSpPr/>
            <p:nvPr/>
          </p:nvSpPr>
          <p:spPr>
            <a:xfrm>
              <a:off x="515938" y="1319514"/>
              <a:ext cx="4084320" cy="50971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1143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AB257A-83B3-45B1-A346-7392C37E0047}"/>
                </a:ext>
              </a:extLst>
            </p:cNvPr>
            <p:cNvSpPr txBox="1"/>
            <p:nvPr/>
          </p:nvSpPr>
          <p:spPr>
            <a:xfrm>
              <a:off x="834455" y="3863858"/>
              <a:ext cx="34594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Расходы на патентных поверенных каждой страны и государственный пошлины</a:t>
              </a:r>
            </a:p>
            <a:p>
              <a:endParaRPr lang="ru-RU" sz="1600" dirty="0">
                <a:latin typeface="Montserrat SemiBold" panose="00000700000000000000" pitchFamily="2" charset="-52"/>
              </a:endParaRPr>
            </a:p>
            <a:p>
              <a:r>
                <a:rPr lang="ru-RU" sz="1600" dirty="0">
                  <a:latin typeface="Montserrat SemiBold" panose="00000700000000000000" pitchFamily="2" charset="-52"/>
                </a:rPr>
                <a:t>В каждой стране свои сроки прохождения регистрации*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9CFB7D-2AB3-4D0D-A9A4-8AD5DD5AD522}"/>
                </a:ext>
              </a:extLst>
            </p:cNvPr>
            <p:cNvSpPr txBox="1"/>
            <p:nvPr/>
          </p:nvSpPr>
          <p:spPr>
            <a:xfrm>
              <a:off x="844890" y="5681136"/>
              <a:ext cx="33898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Montserrat" panose="00000500000000000000" pitchFamily="2" charset="-52"/>
                </a:rPr>
                <a:t>* зависит от законодательства страны, которая Вам необходима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F65B0B-1147-41F2-BAC6-A05238AFAC0B}"/>
                </a:ext>
              </a:extLst>
            </p:cNvPr>
            <p:cNvSpPr txBox="1"/>
            <p:nvPr/>
          </p:nvSpPr>
          <p:spPr>
            <a:xfrm>
              <a:off x="835979" y="1480017"/>
              <a:ext cx="3459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Montserrat Bold" panose="00000800000000000000" pitchFamily="2" charset="-52"/>
                </a:rPr>
                <a:t>Национальная система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14E439-6399-4DCA-A3CC-2A551D6FDA8C}"/>
                </a:ext>
              </a:extLst>
            </p:cNvPr>
            <p:cNvSpPr txBox="1"/>
            <p:nvPr/>
          </p:nvSpPr>
          <p:spPr>
            <a:xfrm>
              <a:off x="838519" y="2303794"/>
              <a:ext cx="34594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Вы можете зарегистрировать товарный знак в рамках той единственной страны, которая необходима Вам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F2ED85-5DFD-42D0-9E05-3CB178A3C51E}"/>
                </a:ext>
              </a:extLst>
            </p:cNvPr>
            <p:cNvSpPr txBox="1"/>
            <p:nvPr/>
          </p:nvSpPr>
          <p:spPr>
            <a:xfrm>
              <a:off x="830508" y="1869104"/>
              <a:ext cx="465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>
                  <a:solidFill>
                    <a:srgbClr val="00B050"/>
                  </a:solidFill>
                  <a:latin typeface="Montserrat ExtraBold" panose="00000900000000000000" pitchFamily="2" charset="-52"/>
                </a:rPr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47EF07-9C8A-4045-8DF0-70DDB0F9A18E}"/>
                </a:ext>
              </a:extLst>
            </p:cNvPr>
            <p:cNvSpPr txBox="1"/>
            <p:nvPr/>
          </p:nvSpPr>
          <p:spPr>
            <a:xfrm>
              <a:off x="830508" y="3436646"/>
              <a:ext cx="364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>
                  <a:solidFill>
                    <a:srgbClr val="FF0000"/>
                  </a:solidFill>
                  <a:latin typeface="Montserrat ExtraBold" panose="00000900000000000000" pitchFamily="2" charset="-52"/>
                </a:rPr>
                <a:t>-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2D44CF-A221-4AC3-9A55-C9716C4BD6C3}"/>
                </a:ext>
              </a:extLst>
            </p:cNvPr>
            <p:cNvSpPr txBox="1"/>
            <p:nvPr/>
          </p:nvSpPr>
          <p:spPr>
            <a:xfrm>
              <a:off x="830508" y="4411337"/>
              <a:ext cx="364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>
                  <a:solidFill>
                    <a:srgbClr val="FF0000"/>
                  </a:solidFill>
                  <a:latin typeface="Montserrat ExtraBold" panose="00000900000000000000" pitchFamily="2" charset="-52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029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98C2A-0DC9-4299-8B70-7F7BA361C484}"/>
              </a:ext>
            </a:extLst>
          </p:cNvPr>
          <p:cNvSpPr txBox="1"/>
          <p:nvPr/>
        </p:nvSpPr>
        <p:spPr>
          <a:xfrm>
            <a:off x="394018" y="0"/>
            <a:ext cx="101673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4400" dirty="0">
                <a:latin typeface="Montserrat ExtraBold" panose="00000900000000000000" pitchFamily="2" charset="-52"/>
              </a:rPr>
              <a:t>Мадридская система регистрации товарного знака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BD957-696A-4AFD-87F3-198E6B2DB914}"/>
              </a:ext>
            </a:extLst>
          </p:cNvPr>
          <p:cNvSpPr txBox="1"/>
          <p:nvPr/>
        </p:nvSpPr>
        <p:spPr>
          <a:xfrm>
            <a:off x="424498" y="2044005"/>
            <a:ext cx="10167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Международный регламент, позволяющий зарегистрировать товарный знак сразу                     в нескольких иностранных государствах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4E4F6-2F11-4644-967C-686C3B5D55EA}"/>
              </a:ext>
            </a:extLst>
          </p:cNvPr>
          <p:cNvSpPr txBox="1"/>
          <p:nvPr/>
        </p:nvSpPr>
        <p:spPr>
          <a:xfrm>
            <a:off x="424498" y="3620154"/>
            <a:ext cx="10167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С Помощью Мадридской системе можно испрашивать правовую охрану на выбор               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из 131 страны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E4A57-238B-4DCE-B30C-6D5EBF1EBC9C}"/>
              </a:ext>
            </a:extLst>
          </p:cNvPr>
          <p:cNvSpPr txBox="1"/>
          <p:nvPr/>
        </p:nvSpPr>
        <p:spPr>
          <a:xfrm>
            <a:off x="424498" y="5196304"/>
            <a:ext cx="10167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Гос. пошлины оплачиваются в Швейцарских франках (С</a:t>
            </a:r>
            <a:r>
              <a:rPr lang="en-US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HF) </a:t>
            </a:r>
          </a:p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Срок регистрации </a:t>
            </a:r>
            <a:r>
              <a:rPr lang="en-US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12-18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месяцев </a:t>
            </a:r>
          </a:p>
          <a:p>
            <a:endParaRPr lang="ru-RU" sz="1600" dirty="0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87FE93A9-EC3C-4AE1-B01D-61DAC17F8E6F}"/>
              </a:ext>
            </a:extLst>
          </p:cNvPr>
          <p:cNvSpPr/>
          <p:nvPr/>
        </p:nvSpPr>
        <p:spPr>
          <a:xfrm>
            <a:off x="10018391" y="-1668222"/>
            <a:ext cx="5023920" cy="10085875"/>
          </a:xfrm>
          <a:custGeom>
            <a:avLst/>
            <a:gdLst>
              <a:gd name="connsiteX0" fmla="*/ 146689 w 5023920"/>
              <a:gd name="connsiteY0" fmla="*/ 1089102 h 10085875"/>
              <a:gd name="connsiteX1" fmla="*/ 756289 w 5023920"/>
              <a:gd name="connsiteY1" fmla="*/ 3146502 h 10085875"/>
              <a:gd name="connsiteX2" fmla="*/ 24769 w 5023920"/>
              <a:gd name="connsiteY2" fmla="*/ 5386782 h 10085875"/>
              <a:gd name="connsiteX3" fmla="*/ 603889 w 5023920"/>
              <a:gd name="connsiteY3" fmla="*/ 9379662 h 10085875"/>
              <a:gd name="connsiteX4" fmla="*/ 1487809 w 5023920"/>
              <a:gd name="connsiteY4" fmla="*/ 9364422 h 10085875"/>
              <a:gd name="connsiteX5" fmla="*/ 4855849 w 5023920"/>
              <a:gd name="connsiteY5" fmla="*/ 9455862 h 10085875"/>
              <a:gd name="connsiteX6" fmla="*/ 4063369 w 5023920"/>
              <a:gd name="connsiteY6" fmla="*/ 586182 h 10085875"/>
              <a:gd name="connsiteX7" fmla="*/ 146689 w 5023920"/>
              <a:gd name="connsiteY7" fmla="*/ 1089102 h 100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3920" h="10085875">
                <a:moveTo>
                  <a:pt x="146689" y="1089102"/>
                </a:moveTo>
                <a:cubicBezTo>
                  <a:pt x="-404491" y="1515822"/>
                  <a:pt x="776609" y="2430222"/>
                  <a:pt x="756289" y="3146502"/>
                </a:cubicBezTo>
                <a:cubicBezTo>
                  <a:pt x="735969" y="3862782"/>
                  <a:pt x="50169" y="4347922"/>
                  <a:pt x="24769" y="5386782"/>
                </a:cubicBezTo>
                <a:cubicBezTo>
                  <a:pt x="-631" y="6425642"/>
                  <a:pt x="360049" y="8716722"/>
                  <a:pt x="603889" y="9379662"/>
                </a:cubicBezTo>
                <a:cubicBezTo>
                  <a:pt x="847729" y="10042602"/>
                  <a:pt x="1487809" y="9364422"/>
                  <a:pt x="1487809" y="9364422"/>
                </a:cubicBezTo>
                <a:cubicBezTo>
                  <a:pt x="2196469" y="9377122"/>
                  <a:pt x="4426589" y="10918902"/>
                  <a:pt x="4855849" y="9455862"/>
                </a:cubicBezTo>
                <a:cubicBezTo>
                  <a:pt x="5285109" y="7992822"/>
                  <a:pt x="4845689" y="1978102"/>
                  <a:pt x="4063369" y="586182"/>
                </a:cubicBezTo>
                <a:cubicBezTo>
                  <a:pt x="3281049" y="-805738"/>
                  <a:pt x="697869" y="662382"/>
                  <a:pt x="146689" y="1089102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1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7C1B48-949F-4D77-BF2A-1A250524E64C}"/>
              </a:ext>
            </a:extLst>
          </p:cNvPr>
          <p:cNvSpPr txBox="1"/>
          <p:nvPr/>
        </p:nvSpPr>
        <p:spPr>
          <a:xfrm>
            <a:off x="393429" y="275208"/>
            <a:ext cx="9924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Национальная система регистрации товарного знака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216D6-8182-44CA-ACA2-759DE231667F}"/>
              </a:ext>
            </a:extLst>
          </p:cNvPr>
          <p:cNvSpPr txBox="1"/>
          <p:nvPr/>
        </p:nvSpPr>
        <p:spPr>
          <a:xfrm>
            <a:off x="535876" y="2093728"/>
            <a:ext cx="112521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Обращение к Патентоведу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в конкретной стране</a:t>
            </a:r>
          </a:p>
          <a:p>
            <a:endParaRPr lang="ru-RU" sz="28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По национальной системе оплата в той валюте что предусмотрена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в данной стране. Часто в </a:t>
            </a:r>
            <a:r>
              <a:rPr lang="en-US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$</a:t>
            </a:r>
            <a:endParaRPr lang="ru-RU" sz="2800" dirty="0">
              <a:solidFill>
                <a:srgbClr val="287FD8"/>
              </a:solidFill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endParaRPr lang="ru-RU" sz="28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endParaRPr lang="en-US" sz="28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Срок регистрации тоже зависят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от страны.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B5816284-BD54-4E9C-AF54-0ED49295F864}"/>
              </a:ext>
            </a:extLst>
          </p:cNvPr>
          <p:cNvSpPr/>
          <p:nvPr/>
        </p:nvSpPr>
        <p:spPr>
          <a:xfrm>
            <a:off x="9158548" y="-1263735"/>
            <a:ext cx="6032729" cy="9729322"/>
          </a:xfrm>
          <a:custGeom>
            <a:avLst/>
            <a:gdLst>
              <a:gd name="connsiteX0" fmla="*/ 1341812 w 6032729"/>
              <a:gd name="connsiteY0" fmla="*/ 974175 h 9729322"/>
              <a:gd name="connsiteX1" fmla="*/ 2088572 w 6032729"/>
              <a:gd name="connsiteY1" fmla="*/ 2833455 h 9729322"/>
              <a:gd name="connsiteX2" fmla="*/ 1890452 w 6032729"/>
              <a:gd name="connsiteY2" fmla="*/ 4936575 h 9729322"/>
              <a:gd name="connsiteX3" fmla="*/ 2058092 w 6032729"/>
              <a:gd name="connsiteY3" fmla="*/ 6643455 h 9729322"/>
              <a:gd name="connsiteX4" fmla="*/ 76892 w 6032729"/>
              <a:gd name="connsiteY4" fmla="*/ 9234255 h 9729322"/>
              <a:gd name="connsiteX5" fmla="*/ 945572 w 6032729"/>
              <a:gd name="connsiteY5" fmla="*/ 9508575 h 9729322"/>
              <a:gd name="connsiteX6" fmla="*/ 5807132 w 6032729"/>
              <a:gd name="connsiteY6" fmla="*/ 8868495 h 9729322"/>
              <a:gd name="connsiteX7" fmla="*/ 4831772 w 6032729"/>
              <a:gd name="connsiteY7" fmla="*/ 562695 h 9729322"/>
              <a:gd name="connsiteX8" fmla="*/ 1341812 w 6032729"/>
              <a:gd name="connsiteY8" fmla="*/ 974175 h 972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2729" h="9729322">
                <a:moveTo>
                  <a:pt x="1341812" y="974175"/>
                </a:moveTo>
                <a:cubicBezTo>
                  <a:pt x="884612" y="1352635"/>
                  <a:pt x="1997132" y="2173055"/>
                  <a:pt x="2088572" y="2833455"/>
                </a:cubicBezTo>
                <a:cubicBezTo>
                  <a:pt x="2180012" y="3493855"/>
                  <a:pt x="1895532" y="4301575"/>
                  <a:pt x="1890452" y="4936575"/>
                </a:cubicBezTo>
                <a:cubicBezTo>
                  <a:pt x="1885372" y="5571575"/>
                  <a:pt x="2360352" y="5927175"/>
                  <a:pt x="2058092" y="6643455"/>
                </a:cubicBezTo>
                <a:cubicBezTo>
                  <a:pt x="1755832" y="7359735"/>
                  <a:pt x="262312" y="8756735"/>
                  <a:pt x="76892" y="9234255"/>
                </a:cubicBezTo>
                <a:cubicBezTo>
                  <a:pt x="-108528" y="9711775"/>
                  <a:pt x="-9468" y="9569535"/>
                  <a:pt x="945572" y="9508575"/>
                </a:cubicBezTo>
                <a:cubicBezTo>
                  <a:pt x="1900612" y="9447615"/>
                  <a:pt x="5159432" y="10359475"/>
                  <a:pt x="5807132" y="8868495"/>
                </a:cubicBezTo>
                <a:cubicBezTo>
                  <a:pt x="6454832" y="7377515"/>
                  <a:pt x="5575992" y="1875875"/>
                  <a:pt x="4831772" y="562695"/>
                </a:cubicBezTo>
                <a:cubicBezTo>
                  <a:pt x="4087552" y="-750485"/>
                  <a:pt x="1799012" y="595715"/>
                  <a:pt x="1341812" y="97417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76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D92A8-CB4F-4B20-BA0F-46B6D6BB1597}"/>
              </a:ext>
            </a:extLst>
          </p:cNvPr>
          <p:cNvSpPr txBox="1"/>
          <p:nvPr/>
        </p:nvSpPr>
        <p:spPr>
          <a:xfrm>
            <a:off x="405563" y="275060"/>
            <a:ext cx="9073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Шаги к международной регистрации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47380-4789-4AE4-A857-9C1A57D1BB0D}"/>
              </a:ext>
            </a:extLst>
          </p:cNvPr>
          <p:cNvSpPr txBox="1"/>
          <p:nvPr/>
        </p:nvSpPr>
        <p:spPr>
          <a:xfrm>
            <a:off x="420803" y="1920980"/>
            <a:ext cx="112552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1 шаг 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Определиться подходит ли продукт к Конкретной стране</a:t>
            </a:r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E985C-B3F9-48BA-9F3A-0ACC6EEA3598}"/>
              </a:ext>
            </a:extLst>
          </p:cNvPr>
          <p:cNvSpPr txBox="1"/>
          <p:nvPr/>
        </p:nvSpPr>
        <p:spPr>
          <a:xfrm>
            <a:off x="420802" y="2544587"/>
            <a:ext cx="1155783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2 шаг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Перевод названия, значение слова - или создание названия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ADCD4-468A-440A-B6C9-427AC6752AC0}"/>
              </a:ext>
            </a:extLst>
          </p:cNvPr>
          <p:cNvSpPr txBox="1"/>
          <p:nvPr/>
        </p:nvSpPr>
        <p:spPr>
          <a:xfrm>
            <a:off x="420803" y="3791801"/>
            <a:ext cx="11255260" cy="8925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4 шаг 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Проверка товарного знака в той стране, где планируется испрашивать правовую охрану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CEE8A-015D-481E-9AFA-CE949651E01A}"/>
              </a:ext>
            </a:extLst>
          </p:cNvPr>
          <p:cNvSpPr txBox="1"/>
          <p:nvPr/>
        </p:nvSpPr>
        <p:spPr>
          <a:xfrm>
            <a:off x="420803" y="3168194"/>
            <a:ext cx="112552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3 шаг 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Просчет гос. пошлин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09B83-4DA5-449D-80E6-824DC88A5D5B}"/>
              </a:ext>
            </a:extLst>
          </p:cNvPr>
          <p:cNvSpPr txBox="1"/>
          <p:nvPr/>
        </p:nvSpPr>
        <p:spPr>
          <a:xfrm>
            <a:off x="420803" y="4784740"/>
            <a:ext cx="112552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5 шаг 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Открыть валютный счет в банке для оплаты гос. пошлин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AB046-F6E1-4554-BC86-10F56544B7AE}"/>
              </a:ext>
            </a:extLst>
          </p:cNvPr>
          <p:cNvSpPr txBox="1"/>
          <p:nvPr/>
        </p:nvSpPr>
        <p:spPr>
          <a:xfrm>
            <a:off x="420803" y="6031954"/>
            <a:ext cx="11255260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7 шаг 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Регистрация товарного знака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04FB9-0C5C-4FFD-824F-E3F582967192}"/>
              </a:ext>
            </a:extLst>
          </p:cNvPr>
          <p:cNvSpPr txBox="1"/>
          <p:nvPr/>
        </p:nvSpPr>
        <p:spPr>
          <a:xfrm>
            <a:off x="420803" y="5408347"/>
            <a:ext cx="112552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6 шаг </a:t>
            </a:r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Подача заявки на регистрацию </a:t>
            </a:r>
          </a:p>
        </p:txBody>
      </p:sp>
    </p:spTree>
    <p:extLst>
      <p:ext uri="{BB962C8B-B14F-4D97-AF65-F5344CB8AC3E}">
        <p14:creationId xmlns:p14="http://schemas.microsoft.com/office/powerpoint/2010/main" val="2237383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159106-094F-47BB-BDDE-99F5CA05254C}"/>
              </a:ext>
            </a:extLst>
          </p:cNvPr>
          <p:cNvSpPr txBox="1"/>
          <p:nvPr/>
        </p:nvSpPr>
        <p:spPr>
          <a:xfrm>
            <a:off x="404970" y="276243"/>
            <a:ext cx="10857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287FD8"/>
                </a:solidFill>
                <a:latin typeface="Montserrat ExtraBold" panose="00000900000000000000" pitchFamily="2" charset="-52"/>
              </a:rPr>
              <a:t>1 Шаг </a:t>
            </a:r>
            <a:r>
              <a:rPr lang="ru-RU" sz="4000" dirty="0">
                <a:latin typeface="Montserrat ExtraBold" panose="00000900000000000000" pitchFamily="2" charset="-52"/>
              </a:rPr>
              <a:t>определиться подходит ли продукт к Конкретной стране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65260-B782-4670-BF17-F1D488778D3F}"/>
              </a:ext>
            </a:extLst>
          </p:cNvPr>
          <p:cNvSpPr txBox="1"/>
          <p:nvPr/>
        </p:nvSpPr>
        <p:spPr>
          <a:xfrm>
            <a:off x="389730" y="2013603"/>
            <a:ext cx="1199610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Соответственно, то что нравится нам и хорошо продается в России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499F5-18AB-4370-A445-C6ABBCC7D461}"/>
              </a:ext>
            </a:extLst>
          </p:cNvPr>
          <p:cNvSpPr txBox="1"/>
          <p:nvPr/>
        </p:nvSpPr>
        <p:spPr>
          <a:xfrm>
            <a:off x="389730" y="3336096"/>
            <a:ext cx="1070498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Мы решаем Экспортировать не факт, что понравится гражданину этой страны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C3767-F23A-4851-A1F5-94C4687AAFFC}"/>
              </a:ext>
            </a:extLst>
          </p:cNvPr>
          <p:cNvSpPr txBox="1"/>
          <p:nvPr/>
        </p:nvSpPr>
        <p:spPr>
          <a:xfrm>
            <a:off x="389730" y="4997440"/>
            <a:ext cx="10354469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Этот продукт не нравится гражданину, или в его понимании этот продукт должен быть другим</a:t>
            </a:r>
          </a:p>
          <a:p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(Вкус, визуализация, консистенция, упаковка) </a:t>
            </a:r>
          </a:p>
        </p:txBody>
      </p:sp>
      <p:pic>
        <p:nvPicPr>
          <p:cNvPr id="14" name="Рисунок 13" descr="Назад со сплошной заливкой">
            <a:extLst>
              <a:ext uri="{FF2B5EF4-FFF2-40B4-BE49-F238E27FC236}">
                <a16:creationId xmlns:a16="http://schemas.microsoft.com/office/drawing/2014/main" id="{0D561615-BFAA-489B-BB67-3A0005307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743200" y="2448482"/>
            <a:ext cx="914400" cy="914400"/>
          </a:xfrm>
          <a:prstGeom prst="rect">
            <a:avLst/>
          </a:prstGeom>
        </p:spPr>
      </p:pic>
      <p:pic>
        <p:nvPicPr>
          <p:cNvPr id="15" name="Рисунок 14" descr="Назад со сплошной заливкой">
            <a:extLst>
              <a:ext uri="{FF2B5EF4-FFF2-40B4-BE49-F238E27FC236}">
                <a16:creationId xmlns:a16="http://schemas.microsoft.com/office/drawing/2014/main" id="{DA19A93E-7383-4562-9CD3-02D5DDC37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V="1">
            <a:off x="2087880" y="4140307"/>
            <a:ext cx="883920" cy="883920"/>
          </a:xfrm>
          <a:prstGeom prst="rect">
            <a:avLst/>
          </a:prstGeom>
        </p:spPr>
      </p:pic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99AD4826-E67C-453F-A9EC-CF41291239E6}"/>
              </a:ext>
            </a:extLst>
          </p:cNvPr>
          <p:cNvSpPr/>
          <p:nvPr/>
        </p:nvSpPr>
        <p:spPr>
          <a:xfrm>
            <a:off x="6957413" y="1701904"/>
            <a:ext cx="8763558" cy="7184818"/>
          </a:xfrm>
          <a:custGeom>
            <a:avLst/>
            <a:gdLst>
              <a:gd name="connsiteX0" fmla="*/ 6148987 w 8763558"/>
              <a:gd name="connsiteY0" fmla="*/ 492656 h 7184818"/>
              <a:gd name="connsiteX1" fmla="*/ 6072787 w 8763558"/>
              <a:gd name="connsiteY1" fmla="*/ 568856 h 7184818"/>
              <a:gd name="connsiteX2" fmla="*/ 3283867 w 8763558"/>
              <a:gd name="connsiteY2" fmla="*/ 2290976 h 7184818"/>
              <a:gd name="connsiteX3" fmla="*/ 3436267 w 8763558"/>
              <a:gd name="connsiteY3" fmla="*/ 4439816 h 7184818"/>
              <a:gd name="connsiteX4" fmla="*/ 129187 w 8763558"/>
              <a:gd name="connsiteY4" fmla="*/ 6771536 h 7184818"/>
              <a:gd name="connsiteX5" fmla="*/ 8556907 w 8763558"/>
              <a:gd name="connsiteY5" fmla="*/ 6542936 h 7184818"/>
              <a:gd name="connsiteX6" fmla="*/ 6148987 w 8763558"/>
              <a:gd name="connsiteY6" fmla="*/ 492656 h 718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558" h="7184818">
                <a:moveTo>
                  <a:pt x="6148987" y="492656"/>
                </a:moveTo>
                <a:cubicBezTo>
                  <a:pt x="5734967" y="-503024"/>
                  <a:pt x="6550307" y="269136"/>
                  <a:pt x="6072787" y="568856"/>
                </a:cubicBezTo>
                <a:cubicBezTo>
                  <a:pt x="5595267" y="868576"/>
                  <a:pt x="3723287" y="1645816"/>
                  <a:pt x="3283867" y="2290976"/>
                </a:cubicBezTo>
                <a:cubicBezTo>
                  <a:pt x="2844447" y="2936136"/>
                  <a:pt x="3962047" y="3693056"/>
                  <a:pt x="3436267" y="4439816"/>
                </a:cubicBezTo>
                <a:cubicBezTo>
                  <a:pt x="2910487" y="5186576"/>
                  <a:pt x="-724253" y="6421016"/>
                  <a:pt x="129187" y="6771536"/>
                </a:cubicBezTo>
                <a:cubicBezTo>
                  <a:pt x="982627" y="7122056"/>
                  <a:pt x="7545987" y="7589416"/>
                  <a:pt x="8556907" y="6542936"/>
                </a:cubicBezTo>
                <a:cubicBezTo>
                  <a:pt x="9567827" y="5496456"/>
                  <a:pt x="6563007" y="1488336"/>
                  <a:pt x="6148987" y="492656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7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5">
            <a:extLst>
              <a:ext uri="{FF2B5EF4-FFF2-40B4-BE49-F238E27FC236}">
                <a16:creationId xmlns:a16="http://schemas.microsoft.com/office/drawing/2014/main" id="{46A3B381-8BA8-410B-B9AF-22A615B2343C}"/>
              </a:ext>
            </a:extLst>
          </p:cNvPr>
          <p:cNvSpPr txBox="1">
            <a:spLocks/>
          </p:cNvSpPr>
          <p:nvPr/>
        </p:nvSpPr>
        <p:spPr>
          <a:xfrm>
            <a:off x="4538387" y="1427425"/>
            <a:ext cx="6634464" cy="48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99%</a:t>
            </a:r>
            <a:r>
              <a:rPr lang="ru-RU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согласованных товарных знаков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68A2B3-806A-401C-9DA8-C40A9D578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2" t="-21393" r="-53515" b="-27116"/>
          <a:stretch/>
        </p:blipFill>
        <p:spPr>
          <a:xfrm flipH="1">
            <a:off x="-2505703" y="-1475748"/>
            <a:ext cx="7263784" cy="10244509"/>
          </a:xfrm>
          <a:custGeom>
            <a:avLst/>
            <a:gdLst>
              <a:gd name="connsiteX0" fmla="*/ 4342630 w 7263784"/>
              <a:gd name="connsiteY0" fmla="*/ 4068 h 10244509"/>
              <a:gd name="connsiteX1" fmla="*/ 209527 w 7263784"/>
              <a:gd name="connsiteY1" fmla="*/ 913041 h 10244509"/>
              <a:gd name="connsiteX2" fmla="*/ 1241158 w 7263784"/>
              <a:gd name="connsiteY2" fmla="*/ 3210764 h 10244509"/>
              <a:gd name="connsiteX3" fmla="*/ 819127 w 7263784"/>
              <a:gd name="connsiteY3" fmla="*/ 5485041 h 10244509"/>
              <a:gd name="connsiteX4" fmla="*/ 1803866 w 7263784"/>
              <a:gd name="connsiteY4" fmla="*/ 7173164 h 10244509"/>
              <a:gd name="connsiteX5" fmla="*/ 1545958 w 7263784"/>
              <a:gd name="connsiteY5" fmla="*/ 9681903 h 10244509"/>
              <a:gd name="connsiteX6" fmla="*/ 6915127 w 7263784"/>
              <a:gd name="connsiteY6" fmla="*/ 9377103 h 10244509"/>
              <a:gd name="connsiteX7" fmla="*/ 6024173 w 7263784"/>
              <a:gd name="connsiteY7" fmla="*/ 655134 h 10244509"/>
              <a:gd name="connsiteX8" fmla="*/ 4342630 w 7263784"/>
              <a:gd name="connsiteY8" fmla="*/ 4068 h 1024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3784" h="10244509">
                <a:moveTo>
                  <a:pt x="4342630" y="4068"/>
                </a:moveTo>
                <a:cubicBezTo>
                  <a:pt x="2773996" y="-58646"/>
                  <a:pt x="757581" y="620209"/>
                  <a:pt x="209527" y="913041"/>
                </a:cubicBezTo>
                <a:cubicBezTo>
                  <a:pt x="-587642" y="1338979"/>
                  <a:pt x="1139558" y="2448764"/>
                  <a:pt x="1241158" y="3210764"/>
                </a:cubicBezTo>
                <a:cubicBezTo>
                  <a:pt x="1342758" y="3972764"/>
                  <a:pt x="725342" y="4824641"/>
                  <a:pt x="819127" y="5485041"/>
                </a:cubicBezTo>
                <a:cubicBezTo>
                  <a:pt x="912912" y="6145441"/>
                  <a:pt x="1682728" y="6473687"/>
                  <a:pt x="1803866" y="7173164"/>
                </a:cubicBezTo>
                <a:cubicBezTo>
                  <a:pt x="1925005" y="7872641"/>
                  <a:pt x="694081" y="9314580"/>
                  <a:pt x="1545958" y="9681903"/>
                </a:cubicBezTo>
                <a:cubicBezTo>
                  <a:pt x="2397835" y="10049226"/>
                  <a:pt x="6168758" y="10881564"/>
                  <a:pt x="6915127" y="9377103"/>
                </a:cubicBezTo>
                <a:cubicBezTo>
                  <a:pt x="7661496" y="7872642"/>
                  <a:pt x="7137865" y="2065811"/>
                  <a:pt x="6024173" y="655134"/>
                </a:cubicBezTo>
                <a:cubicBezTo>
                  <a:pt x="5676144" y="214298"/>
                  <a:pt x="5055645" y="32575"/>
                  <a:pt x="4342630" y="4068"/>
                </a:cubicBezTo>
                <a:close/>
              </a:path>
            </a:pathLst>
          </a:custGeom>
          <a:effectLst>
            <a:outerShdw blurRad="1143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5E411ED-67D4-463F-934D-767A77847E2A}"/>
              </a:ext>
            </a:extLst>
          </p:cNvPr>
          <p:cNvSpPr txBox="1">
            <a:spLocks/>
          </p:cNvSpPr>
          <p:nvPr/>
        </p:nvSpPr>
        <p:spPr>
          <a:xfrm>
            <a:off x="424036" y="277985"/>
            <a:ext cx="5702444" cy="84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chemeClr val="bg1"/>
                </a:solidFill>
                <a:latin typeface="Montserrat ExtraBold" panose="00000900000000000000" pitchFamily="2" charset="-52"/>
                <a:ea typeface="+mn-ea"/>
                <a:cs typeface="+mn-cs"/>
              </a:rPr>
              <a:t>О себе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05F870-F4BA-4D47-856C-9688E1C07BD6}"/>
              </a:ext>
            </a:extLst>
          </p:cNvPr>
          <p:cNvSpPr txBox="1">
            <a:spLocks/>
          </p:cNvSpPr>
          <p:nvPr/>
        </p:nvSpPr>
        <p:spPr>
          <a:xfrm>
            <a:off x="4538387" y="1984463"/>
            <a:ext cx="4080893" cy="84087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Первые 4 года работы         </a:t>
            </a:r>
            <a:r>
              <a:rPr lang="ru-RU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0 отказов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в регистрации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FD9D0B89-3ABE-4AB5-B817-4C26F62EAE9B}"/>
              </a:ext>
            </a:extLst>
          </p:cNvPr>
          <p:cNvSpPr txBox="1">
            <a:spLocks/>
          </p:cNvSpPr>
          <p:nvPr/>
        </p:nvSpPr>
        <p:spPr>
          <a:xfrm>
            <a:off x="4538387" y="2895444"/>
            <a:ext cx="5032333" cy="84087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Рекорд стандартной регистрации в </a:t>
            </a:r>
            <a:r>
              <a:rPr lang="ru-RU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4 месяца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вместо 18 месяцев</a:t>
            </a:r>
            <a:endParaRPr lang="ru-RU" sz="2000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3006A94D-D737-437E-A8F7-49AA05C12867}"/>
              </a:ext>
            </a:extLst>
          </p:cNvPr>
          <p:cNvSpPr txBox="1">
            <a:spLocks/>
          </p:cNvSpPr>
          <p:nvPr/>
        </p:nvSpPr>
        <p:spPr>
          <a:xfrm>
            <a:off x="4538387" y="309079"/>
            <a:ext cx="7562173" cy="104823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Montserrat ExtraBold" panose="00000900000000000000" pitchFamily="2" charset="-52"/>
                <a:cs typeface="Times New Roman" panose="02020603050405020304" pitchFamily="18" charset="0"/>
              </a:rPr>
              <a:t>Кияшко Дарья спикер Экспортного центра Краснодарского края</a:t>
            </a:r>
            <a:endParaRPr lang="ru-RU" sz="2800" dirty="0">
              <a:latin typeface="Montserrat ExtraBold" panose="00000900000000000000" pitchFamily="2" charset="-52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FB228F23-CF90-42EC-9E55-AFB110614C17}"/>
              </a:ext>
            </a:extLst>
          </p:cNvPr>
          <p:cNvSpPr txBox="1">
            <a:spLocks/>
          </p:cNvSpPr>
          <p:nvPr/>
        </p:nvSpPr>
        <p:spPr>
          <a:xfrm>
            <a:off x="4538387" y="3806425"/>
            <a:ext cx="5824813" cy="9116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Сотрудничество с </a:t>
            </a:r>
            <a:r>
              <a:rPr lang="ru-RU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Российским Экспортном Центром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C0540C55-4227-435B-842A-8BADD0DDD2C8}"/>
              </a:ext>
            </a:extLst>
          </p:cNvPr>
          <p:cNvSpPr txBox="1">
            <a:spLocks/>
          </p:cNvSpPr>
          <p:nvPr/>
        </p:nvSpPr>
        <p:spPr>
          <a:xfrm>
            <a:off x="4538387" y="4788195"/>
            <a:ext cx="6832876" cy="84087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Клиенту сторонний дизайнер после проверки вернул </a:t>
            </a:r>
            <a:r>
              <a:rPr lang="ru-RU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80 000 ₽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за не эксклюзивный логотип</a:t>
            </a:r>
            <a:endParaRPr lang="ru-RU" sz="2000" dirty="0"/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2B41F00A-39FB-406A-A588-856F69BE9859}"/>
              </a:ext>
            </a:extLst>
          </p:cNvPr>
          <p:cNvSpPr txBox="1">
            <a:spLocks/>
          </p:cNvSpPr>
          <p:nvPr/>
        </p:nvSpPr>
        <p:spPr>
          <a:xfrm>
            <a:off x="4538387" y="5699175"/>
            <a:ext cx="5979142" cy="84927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Более 1000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проверок товарных знаков  и консультаций</a:t>
            </a:r>
            <a:endParaRPr lang="ru-RU" sz="2000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334EA22-F488-4ADD-A325-44F754CC1DCC}"/>
              </a:ext>
            </a:extLst>
          </p:cNvPr>
          <p:cNvSpPr/>
          <p:nvPr/>
        </p:nvSpPr>
        <p:spPr>
          <a:xfrm>
            <a:off x="10980642" y="441325"/>
            <a:ext cx="2923784" cy="8450209"/>
          </a:xfrm>
          <a:custGeom>
            <a:avLst/>
            <a:gdLst>
              <a:gd name="connsiteX0" fmla="*/ 1820958 w 2923784"/>
              <a:gd name="connsiteY0" fmla="*/ 216535 h 8450209"/>
              <a:gd name="connsiteX1" fmla="*/ 22638 w 2923784"/>
              <a:gd name="connsiteY1" fmla="*/ 2182495 h 8450209"/>
              <a:gd name="connsiteX2" fmla="*/ 769398 w 2923784"/>
              <a:gd name="connsiteY2" fmla="*/ 4605655 h 8450209"/>
              <a:gd name="connsiteX3" fmla="*/ 159798 w 2923784"/>
              <a:gd name="connsiteY3" fmla="*/ 7577455 h 8450209"/>
              <a:gd name="connsiteX4" fmla="*/ 540798 w 2923784"/>
              <a:gd name="connsiteY4" fmla="*/ 8324215 h 8450209"/>
              <a:gd name="connsiteX5" fmla="*/ 2887758 w 2923784"/>
              <a:gd name="connsiteY5" fmla="*/ 7562215 h 8450209"/>
              <a:gd name="connsiteX6" fmla="*/ 1820958 w 2923784"/>
              <a:gd name="connsiteY6" fmla="*/ 216535 h 845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784" h="8450209">
                <a:moveTo>
                  <a:pt x="1820958" y="216535"/>
                </a:moveTo>
                <a:cubicBezTo>
                  <a:pt x="1343438" y="-680085"/>
                  <a:pt x="197898" y="1450975"/>
                  <a:pt x="22638" y="2182495"/>
                </a:cubicBezTo>
                <a:cubicBezTo>
                  <a:pt x="-152622" y="2914015"/>
                  <a:pt x="746538" y="3706495"/>
                  <a:pt x="769398" y="4605655"/>
                </a:cubicBezTo>
                <a:cubicBezTo>
                  <a:pt x="792258" y="5504815"/>
                  <a:pt x="197898" y="6957695"/>
                  <a:pt x="159798" y="7577455"/>
                </a:cubicBezTo>
                <a:cubicBezTo>
                  <a:pt x="121698" y="8197215"/>
                  <a:pt x="86138" y="8326755"/>
                  <a:pt x="540798" y="8324215"/>
                </a:cubicBezTo>
                <a:cubicBezTo>
                  <a:pt x="995458" y="8321675"/>
                  <a:pt x="2671858" y="8910955"/>
                  <a:pt x="2887758" y="7562215"/>
                </a:cubicBezTo>
                <a:cubicBezTo>
                  <a:pt x="3103658" y="6213475"/>
                  <a:pt x="2298478" y="1113155"/>
                  <a:pt x="1820958" y="21653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515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E03356-2B1B-44B2-A277-9DC7F68F89A0}"/>
              </a:ext>
            </a:extLst>
          </p:cNvPr>
          <p:cNvSpPr txBox="1"/>
          <p:nvPr/>
        </p:nvSpPr>
        <p:spPr>
          <a:xfrm>
            <a:off x="424498" y="318770"/>
            <a:ext cx="972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Хлеб, чеснок, говядина</a:t>
            </a:r>
            <a:endParaRPr lang="ru-RU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80715-6724-4D31-9E19-E11B26DF8733}"/>
              </a:ext>
            </a:extLst>
          </p:cNvPr>
          <p:cNvSpPr txBox="1"/>
          <p:nvPr/>
        </p:nvSpPr>
        <p:spPr>
          <a:xfrm>
            <a:off x="409257" y="818957"/>
            <a:ext cx="11266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Китайцы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не едят хлеб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, но хлеб в минимальных количествах есть, в Китае   чаще всего сладкий и с добавками, не такой как мы привыкли</a:t>
            </a: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Китайцы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не едят чеснок. 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В Китае почти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не едят телятину и говядину</a:t>
            </a:r>
            <a:endParaRPr lang="ru-RU" sz="1600" dirty="0">
              <a:solidFill>
                <a:srgbClr val="287FD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15EA8-BDA5-48E4-A603-100020F98F87}"/>
              </a:ext>
            </a:extLst>
          </p:cNvPr>
          <p:cNvSpPr txBox="1"/>
          <p:nvPr/>
        </p:nvSpPr>
        <p:spPr>
          <a:xfrm>
            <a:off x="409258" y="1871952"/>
            <a:ext cx="972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Творог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84991-7F59-4BD3-970F-3FCD0DAB9131}"/>
              </a:ext>
            </a:extLst>
          </p:cNvPr>
          <p:cNvSpPr txBox="1"/>
          <p:nvPr/>
        </p:nvSpPr>
        <p:spPr>
          <a:xfrm>
            <a:off x="409257" y="2417859"/>
            <a:ext cx="11266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В США и Европе зернистый творог даже называют деревенским сыром — </a:t>
            </a:r>
            <a:r>
              <a:rPr lang="ru-RU" sz="2000" dirty="0" err="1">
                <a:latin typeface="Montserrat Bold" panose="00000800000000000000" pitchFamily="2" charset="-52"/>
                <a:cs typeface="Times New Roman" panose="02020603050405020304" pitchFamily="18" charset="0"/>
              </a:rPr>
              <a:t>cottage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Bold" panose="00000800000000000000" pitchFamily="2" charset="-52"/>
                <a:cs typeface="Times New Roman" panose="02020603050405020304" pitchFamily="18" charset="0"/>
              </a:rPr>
              <a:t>cheese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. На прилавках европейских, азиатских и американских магазинов сложно найти, привычный для нас творог. Обычно продают его аналоги: то, что мы называем творожной массой, или мягкий сыр.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DE68D-CEF3-49C1-B188-100C4A791338}"/>
              </a:ext>
            </a:extLst>
          </p:cNvPr>
          <p:cNvSpPr txBox="1"/>
          <p:nvPr/>
        </p:nvSpPr>
        <p:spPr>
          <a:xfrm>
            <a:off x="409258" y="3741298"/>
            <a:ext cx="972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ExtraBold" panose="00000900000000000000" pitchFamily="2" charset="-52"/>
              </a:rPr>
              <a:t>Горчица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51239-812E-41E8-9970-C21E42817D77}"/>
              </a:ext>
            </a:extLst>
          </p:cNvPr>
          <p:cNvSpPr txBox="1"/>
          <p:nvPr/>
        </p:nvSpPr>
        <p:spPr>
          <a:xfrm>
            <a:off x="409258" y="4294058"/>
            <a:ext cx="9721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Горчица — всемирно известная приправа. Сложно найти страну, где бы её не использовали. Проблема только в том, что в Европе и Америке предпочитают сладковатую горчицу с большим количеством добавок. В России же любят поострее. </a:t>
            </a:r>
          </a:p>
          <a:p>
            <a:endParaRPr lang="ru-RU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Селедка есть в Дании – ее маринуют в меде</a:t>
            </a: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В Дании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запрещены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батончики-мюсли.</a:t>
            </a:r>
          </a:p>
        </p:txBody>
      </p:sp>
    </p:spTree>
    <p:extLst>
      <p:ext uri="{BB962C8B-B14F-4D97-AF65-F5344CB8AC3E}">
        <p14:creationId xmlns:p14="http://schemas.microsoft.com/office/powerpoint/2010/main" val="1363260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2D9AA9-295D-466F-94EC-8063F126D23A}"/>
              </a:ext>
            </a:extLst>
          </p:cNvPr>
          <p:cNvSpPr txBox="1"/>
          <p:nvPr/>
        </p:nvSpPr>
        <p:spPr>
          <a:xfrm>
            <a:off x="439738" y="334645"/>
            <a:ext cx="1156938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Даже если продукт любим во всем мире способ приготовления, вкус может отличаться и не нравиться потребителю</a:t>
            </a:r>
          </a:p>
          <a:p>
            <a:endParaRPr lang="ru-RU" sz="24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Я рекомендую обратиться в маркетинговую компанию в Стране     и сделать дегустацию,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где группа граждан выражает независимое мнение о продукте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BA65B6-E526-4C92-8FB3-F2F6186E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6" b="-10503"/>
          <a:stretch/>
        </p:blipFill>
        <p:spPr>
          <a:xfrm>
            <a:off x="0" y="2982041"/>
            <a:ext cx="12192000" cy="7497618"/>
          </a:xfrm>
          <a:custGeom>
            <a:avLst/>
            <a:gdLst>
              <a:gd name="connsiteX0" fmla="*/ 10629100 w 12192000"/>
              <a:gd name="connsiteY0" fmla="*/ 6 h 7497618"/>
              <a:gd name="connsiteX1" fmla="*/ 12165657 w 12192000"/>
              <a:gd name="connsiteY1" fmla="*/ 108762 h 7497618"/>
              <a:gd name="connsiteX2" fmla="*/ 12192000 w 12192000"/>
              <a:gd name="connsiteY2" fmla="*/ 112323 h 7497618"/>
              <a:gd name="connsiteX3" fmla="*/ 12192000 w 12192000"/>
              <a:gd name="connsiteY3" fmla="*/ 6357969 h 7497618"/>
              <a:gd name="connsiteX4" fmla="*/ 12191297 w 12192000"/>
              <a:gd name="connsiteY4" fmla="*/ 6358870 h 7497618"/>
              <a:gd name="connsiteX5" fmla="*/ 10989562 w 12192000"/>
              <a:gd name="connsiteY5" fmla="*/ 7418489 h 7497618"/>
              <a:gd name="connsiteX6" fmla="*/ 10837324 w 12192000"/>
              <a:gd name="connsiteY6" fmla="*/ 7497618 h 7497618"/>
              <a:gd name="connsiteX7" fmla="*/ 4809291 w 12192000"/>
              <a:gd name="connsiteY7" fmla="*/ 7497618 h 7497618"/>
              <a:gd name="connsiteX8" fmla="*/ 4097655 w 12192000"/>
              <a:gd name="connsiteY8" fmla="*/ 7364014 h 7497618"/>
              <a:gd name="connsiteX9" fmla="*/ 100746 w 12192000"/>
              <a:gd name="connsiteY9" fmla="*/ 6281085 h 7497618"/>
              <a:gd name="connsiteX10" fmla="*/ 0 w 12192000"/>
              <a:gd name="connsiteY10" fmla="*/ 6243365 h 7497618"/>
              <a:gd name="connsiteX11" fmla="*/ 0 w 12192000"/>
              <a:gd name="connsiteY11" fmla="*/ 250317 h 7497618"/>
              <a:gd name="connsiteX12" fmla="*/ 193369 w 12192000"/>
              <a:gd name="connsiteY12" fmla="*/ 224603 h 7497618"/>
              <a:gd name="connsiteX13" fmla="*/ 3169920 w 12192000"/>
              <a:gd name="connsiteY13" fmla="*/ 492679 h 7497618"/>
              <a:gd name="connsiteX14" fmla="*/ 6614160 w 12192000"/>
              <a:gd name="connsiteY14" fmla="*/ 919399 h 7497618"/>
              <a:gd name="connsiteX15" fmla="*/ 10363200 w 12192000"/>
              <a:gd name="connsiteY15" fmla="*/ 4999 h 7497618"/>
              <a:gd name="connsiteX16" fmla="*/ 10629100 w 12192000"/>
              <a:gd name="connsiteY16" fmla="*/ 6 h 749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7497618">
                <a:moveTo>
                  <a:pt x="10629100" y="6"/>
                </a:moveTo>
                <a:cubicBezTo>
                  <a:pt x="11088948" y="539"/>
                  <a:pt x="11627024" y="43923"/>
                  <a:pt x="12165657" y="108762"/>
                </a:cubicBezTo>
                <a:lnTo>
                  <a:pt x="12192000" y="112323"/>
                </a:lnTo>
                <a:lnTo>
                  <a:pt x="12192000" y="6357969"/>
                </a:lnTo>
                <a:lnTo>
                  <a:pt x="12191297" y="6358870"/>
                </a:lnTo>
                <a:cubicBezTo>
                  <a:pt x="11838269" y="6791416"/>
                  <a:pt x="11440638" y="7160428"/>
                  <a:pt x="10989562" y="7418489"/>
                </a:cubicBezTo>
                <a:lnTo>
                  <a:pt x="10837324" y="7497618"/>
                </a:lnTo>
                <a:lnTo>
                  <a:pt x="4809291" y="7497618"/>
                </a:lnTo>
                <a:lnTo>
                  <a:pt x="4097655" y="7364014"/>
                </a:lnTo>
                <a:cubicBezTo>
                  <a:pt x="2624058" y="7066755"/>
                  <a:pt x="1192381" y="6676478"/>
                  <a:pt x="100746" y="6281085"/>
                </a:cubicBezTo>
                <a:lnTo>
                  <a:pt x="0" y="6243365"/>
                </a:lnTo>
                <a:lnTo>
                  <a:pt x="0" y="250317"/>
                </a:lnTo>
                <a:lnTo>
                  <a:pt x="193369" y="224603"/>
                </a:lnTo>
                <a:cubicBezTo>
                  <a:pt x="1112620" y="144084"/>
                  <a:pt x="2317750" y="461247"/>
                  <a:pt x="3169920" y="492679"/>
                </a:cubicBezTo>
                <a:cubicBezTo>
                  <a:pt x="4409441" y="538399"/>
                  <a:pt x="5415281" y="1000679"/>
                  <a:pt x="6614160" y="919399"/>
                </a:cubicBezTo>
                <a:cubicBezTo>
                  <a:pt x="7813040" y="838119"/>
                  <a:pt x="9001760" y="60879"/>
                  <a:pt x="10363200" y="4999"/>
                </a:cubicBezTo>
                <a:cubicBezTo>
                  <a:pt x="10448290" y="1507"/>
                  <a:pt x="10537130" y="-101"/>
                  <a:pt x="10629100" y="6"/>
                </a:cubicBezTo>
                <a:close/>
              </a:path>
            </a:pathLst>
          </a:custGeom>
          <a:effectLst>
            <a:outerShdw blurRad="114300" dist="38100" dir="16200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60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8BA004-4736-4A9C-A502-84EDDF766A6C}"/>
              </a:ext>
            </a:extLst>
          </p:cNvPr>
          <p:cNvSpPr txBox="1"/>
          <p:nvPr/>
        </p:nvSpPr>
        <p:spPr>
          <a:xfrm>
            <a:off x="394018" y="258445"/>
            <a:ext cx="1147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ontserrat ExtraBold" panose="00000900000000000000" pitchFamily="2" charset="-52"/>
              </a:rPr>
              <a:t>Подготовка перед подачей заявки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8A52A-C863-45A0-A660-9068D44170D5}"/>
              </a:ext>
            </a:extLst>
          </p:cNvPr>
          <p:cNvSpPr txBox="1"/>
          <p:nvPr/>
        </p:nvSpPr>
        <p:spPr>
          <a:xfrm>
            <a:off x="421541" y="994447"/>
            <a:ext cx="109954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287FD8"/>
                </a:solidFill>
                <a:latin typeface="Montserrat Bold" panose="00000800000000000000" pitchFamily="2" charset="-52"/>
              </a:rPr>
              <a:t>2 Шаг </a:t>
            </a:r>
            <a:r>
              <a:rPr lang="ru-RU" sz="3200" dirty="0">
                <a:latin typeface="Montserrat Bold" panose="00000800000000000000" pitchFamily="2" charset="-52"/>
              </a:rPr>
              <a:t>Перевод названия, значение слова </a:t>
            </a:r>
            <a:r>
              <a:rPr lang="en-US" sz="3200" dirty="0">
                <a:latin typeface="Montserrat Bold" panose="00000800000000000000" pitchFamily="2" charset="-52"/>
              </a:rPr>
              <a:t>     </a:t>
            </a:r>
            <a:r>
              <a:rPr lang="ru-RU" sz="3200" dirty="0">
                <a:latin typeface="Montserrat Bold" panose="00000800000000000000" pitchFamily="2" charset="-52"/>
              </a:rPr>
              <a:t>или создание названия</a:t>
            </a:r>
            <a:endParaRPr lang="ru-RU" sz="1400" dirty="0">
              <a:latin typeface="Montserrat Bold" panose="000008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C25-D96D-4B7D-A81E-8883F63A7AF4}"/>
              </a:ext>
            </a:extLst>
          </p:cNvPr>
          <p:cNvSpPr txBox="1"/>
          <p:nvPr/>
        </p:nvSpPr>
        <p:spPr>
          <a:xfrm>
            <a:off x="424497" y="2579407"/>
            <a:ext cx="112515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- Ваш продукт будет на Русском языке, или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на языке той страны 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где будет испрашиваться правовая охрана? </a:t>
            </a:r>
            <a:endParaRPr lang="en-US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endParaRPr lang="ru-RU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Убедитесь, что название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не противоречит менталитету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граждан страны, принципам гуманности и морали </a:t>
            </a:r>
            <a:endParaRPr lang="en-US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endParaRPr lang="ru-RU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Будет ли потребитель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введён в заблуждение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BF06D-1843-44B0-B2BE-E748A561AAA9}"/>
              </a:ext>
            </a:extLst>
          </p:cNvPr>
          <p:cNvSpPr txBox="1"/>
          <p:nvPr/>
        </p:nvSpPr>
        <p:spPr>
          <a:xfrm>
            <a:off x="424498" y="5251400"/>
            <a:ext cx="1125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Обращайтесь к переводчику и узнавайте значения слов при выборе </a:t>
            </a:r>
            <a:r>
              <a:rPr lang="ru-RU" sz="2000" dirty="0" err="1">
                <a:latin typeface="Montserrat Bold" panose="00000800000000000000" pitchFamily="2" charset="-52"/>
                <a:cs typeface="Times New Roman" panose="02020603050405020304" pitchFamily="18" charset="0"/>
              </a:rPr>
              <a:t>нейминга</a:t>
            </a:r>
            <a:endParaRPr lang="ru-RU" dirty="0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E8374F52-1419-4018-B678-5385C7DAC72A}"/>
              </a:ext>
            </a:extLst>
          </p:cNvPr>
          <p:cNvSpPr/>
          <p:nvPr/>
        </p:nvSpPr>
        <p:spPr>
          <a:xfrm>
            <a:off x="-2733385" y="6050132"/>
            <a:ext cx="17248319" cy="2164196"/>
          </a:xfrm>
          <a:custGeom>
            <a:avLst/>
            <a:gdLst>
              <a:gd name="connsiteX0" fmla="*/ 1986625 w 17248319"/>
              <a:gd name="connsiteY0" fmla="*/ 335428 h 2164196"/>
              <a:gd name="connsiteX1" fmla="*/ 2062825 w 17248319"/>
              <a:gd name="connsiteY1" fmla="*/ 335428 h 2164196"/>
              <a:gd name="connsiteX2" fmla="*/ 4668865 w 17248319"/>
              <a:gd name="connsiteY2" fmla="*/ 148 h 2164196"/>
              <a:gd name="connsiteX3" fmla="*/ 7793065 w 17248319"/>
              <a:gd name="connsiteY3" fmla="*/ 381148 h 2164196"/>
              <a:gd name="connsiteX4" fmla="*/ 11938345 w 17248319"/>
              <a:gd name="connsiteY4" fmla="*/ 106828 h 2164196"/>
              <a:gd name="connsiteX5" fmla="*/ 16296985 w 17248319"/>
              <a:gd name="connsiteY5" fmla="*/ 274468 h 2164196"/>
              <a:gd name="connsiteX6" fmla="*/ 15748345 w 17248319"/>
              <a:gd name="connsiteY6" fmla="*/ 2103268 h 2164196"/>
              <a:gd name="connsiteX7" fmla="*/ 813145 w 17248319"/>
              <a:gd name="connsiteY7" fmla="*/ 1600348 h 2164196"/>
              <a:gd name="connsiteX8" fmla="*/ 1986625 w 17248319"/>
              <a:gd name="connsiteY8" fmla="*/ 335428 h 216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48319" h="2164196">
                <a:moveTo>
                  <a:pt x="1986625" y="335428"/>
                </a:moveTo>
                <a:cubicBezTo>
                  <a:pt x="2194905" y="124608"/>
                  <a:pt x="2062825" y="335428"/>
                  <a:pt x="2062825" y="335428"/>
                </a:cubicBezTo>
                <a:cubicBezTo>
                  <a:pt x="2509865" y="279548"/>
                  <a:pt x="3713825" y="-7472"/>
                  <a:pt x="4668865" y="148"/>
                </a:cubicBezTo>
                <a:cubicBezTo>
                  <a:pt x="5623905" y="7768"/>
                  <a:pt x="6581485" y="363368"/>
                  <a:pt x="7793065" y="381148"/>
                </a:cubicBezTo>
                <a:cubicBezTo>
                  <a:pt x="9004645" y="398928"/>
                  <a:pt x="10521025" y="124608"/>
                  <a:pt x="11938345" y="106828"/>
                </a:cubicBezTo>
                <a:cubicBezTo>
                  <a:pt x="13355665" y="89048"/>
                  <a:pt x="15661985" y="-58272"/>
                  <a:pt x="16296985" y="274468"/>
                </a:cubicBezTo>
                <a:cubicBezTo>
                  <a:pt x="16931985" y="607208"/>
                  <a:pt x="18328985" y="1882288"/>
                  <a:pt x="15748345" y="2103268"/>
                </a:cubicBezTo>
                <a:cubicBezTo>
                  <a:pt x="13167705" y="2324248"/>
                  <a:pt x="3104225" y="1894988"/>
                  <a:pt x="813145" y="1600348"/>
                </a:cubicBezTo>
                <a:cubicBezTo>
                  <a:pt x="-1477935" y="1305708"/>
                  <a:pt x="1778345" y="546248"/>
                  <a:pt x="1986625" y="335428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16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F7FA4-5E24-485E-A474-4EC532649539}"/>
              </a:ext>
            </a:extLst>
          </p:cNvPr>
          <p:cNvSpPr txBox="1"/>
          <p:nvPr/>
        </p:nvSpPr>
        <p:spPr>
          <a:xfrm>
            <a:off x="413403" y="332173"/>
            <a:ext cx="10999434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2000" dirty="0" err="1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Тварына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 — зверь,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например: «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Гэтая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тварына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ўжо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даўно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ў лес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збегла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» </a:t>
            </a:r>
            <a:r>
              <a:rPr lang="en-US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            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— «Этот зверь уже давно в лес убежал»</a:t>
            </a:r>
          </a:p>
          <a:p>
            <a:pPr algn="l">
              <a:spcAft>
                <a:spcPts val="600"/>
              </a:spcAft>
            </a:pPr>
            <a:r>
              <a:rPr lang="ru-RU" sz="2000" dirty="0" err="1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Дыван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— ковёр, 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например: «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Гэты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дыван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я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прывез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з самой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Турцыi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» </a:t>
            </a:r>
            <a:r>
              <a:rPr lang="en-US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                   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— «Этот ковёр я привёз из самой Турции»</a:t>
            </a:r>
          </a:p>
          <a:p>
            <a:pPr algn="l">
              <a:spcAft>
                <a:spcPts val="600"/>
              </a:spcAft>
            </a:pPr>
            <a:r>
              <a:rPr lang="ru-RU" sz="2000" dirty="0" err="1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Хмарачосы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— небоскрёбы,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Montserrat SemiBold" panose="00000700000000000000" pitchFamily="2" charset="-52"/>
                <a:cs typeface="Times New Roman" panose="02020603050405020304" pitchFamily="18" charset="0"/>
              </a:rPr>
              <a:t>н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апример: «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Гэтыя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хмарачосы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такія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высокія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вымахалі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» — «Эти небоскрёбы такие высокие выросли»</a:t>
            </a:r>
          </a:p>
          <a:p>
            <a:pPr algn="l">
              <a:spcAft>
                <a:spcPts val="600"/>
              </a:spcAft>
            </a:pPr>
            <a:r>
              <a:rPr lang="ru-RU" sz="2000" dirty="0" err="1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Шкарпэткі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— носки,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например: «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Калі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я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прачынаюся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апранаю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шкарпэткі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» — «Когда я просыпаюсь — надеваю носки»</a:t>
            </a:r>
          </a:p>
          <a:p>
            <a:pPr algn="l">
              <a:spcAft>
                <a:spcPts val="600"/>
              </a:spcAft>
            </a:pPr>
            <a:r>
              <a:rPr lang="ru-RU" sz="2000" dirty="0" err="1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Страхар-бляхар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— кровельщик-жестянщик, 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например: «Наш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страхар-бляхар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лепшы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сваёй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справе» — «Наш кровельщик-жестянщик — лучший в своём деле»</a:t>
            </a:r>
          </a:p>
          <a:p>
            <a:pPr algn="l">
              <a:spcAft>
                <a:spcPts val="600"/>
              </a:spcAft>
            </a:pPr>
            <a:r>
              <a:rPr lang="ru-RU" sz="2000" dirty="0" err="1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Цытрына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— лимон, 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Например: «Чай з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цытрынай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лепшы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напой ў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зімовыя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Montserrat SemiBold" panose="00000700000000000000" pitchFamily="2" charset="-52"/>
                <a:cs typeface="Times New Roman" panose="02020603050405020304" pitchFamily="18" charset="0"/>
              </a:rPr>
              <a:t>маразы</a:t>
            </a: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» — «Чай с лимоном — лучший напиток в зимние морозы»</a:t>
            </a:r>
          </a:p>
          <a:p>
            <a:pPr algn="l">
              <a:spcAft>
                <a:spcPts val="600"/>
              </a:spcAft>
            </a:pPr>
            <a:endParaRPr lang="ru-RU" sz="20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ru-RU" sz="20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Так же и для граждан Республики Беларусь могут быть смешными наши названия продукта. Не стоит забывать об этом.</a:t>
            </a:r>
          </a:p>
        </p:txBody>
      </p:sp>
    </p:spTree>
    <p:extLst>
      <p:ext uri="{BB962C8B-B14F-4D97-AF65-F5344CB8AC3E}">
        <p14:creationId xmlns:p14="http://schemas.microsoft.com/office/powerpoint/2010/main" val="1470604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A24B8-55DF-4D0C-9990-3F80C45EEA81}"/>
              </a:ext>
            </a:extLst>
          </p:cNvPr>
          <p:cNvSpPr txBox="1"/>
          <p:nvPr/>
        </p:nvSpPr>
        <p:spPr>
          <a:xfrm>
            <a:off x="401715" y="264850"/>
            <a:ext cx="112743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ontserrat ExtraBold" panose="00000900000000000000" pitchFamily="2" charset="-52"/>
              </a:rPr>
              <a:t>Введение в заблуждение </a:t>
            </a: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Относится так же к виду продукции </a:t>
            </a:r>
          </a:p>
          <a:p>
            <a:endParaRPr lang="ru-RU" dirty="0"/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Например во франции Котлеты – это </a:t>
            </a:r>
            <a:r>
              <a:rPr lang="ru-RU" sz="2000" dirty="0">
                <a:solidFill>
                  <a:srgbClr val="287FD8"/>
                </a:solidFill>
                <a:latin typeface="Montserrat Bold" panose="00000800000000000000" pitchFamily="2" charset="-52"/>
                <a:cs typeface="Times New Roman" panose="02020603050405020304" pitchFamily="18" charset="0"/>
              </a:rPr>
              <a:t>мясо на кости</a:t>
            </a:r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, у нас же это рубленое мясо с добавлением, овощей , лука, круп и прочее в зависимости от рецепта</a:t>
            </a:r>
          </a:p>
          <a:p>
            <a:endParaRPr lang="ru-RU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324172-C739-4FE6-9F98-3B121AF73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/>
          <a:stretch>
            <a:fillRect/>
          </a:stretch>
        </p:blipFill>
        <p:spPr>
          <a:xfrm>
            <a:off x="5535008" y="2373383"/>
            <a:ext cx="6656992" cy="4484617"/>
          </a:xfrm>
          <a:custGeom>
            <a:avLst/>
            <a:gdLst>
              <a:gd name="connsiteX0" fmla="*/ 1944295 w 6656992"/>
              <a:gd name="connsiteY0" fmla="*/ 0 h 4484617"/>
              <a:gd name="connsiteX1" fmla="*/ 6656992 w 6656992"/>
              <a:gd name="connsiteY1" fmla="*/ 0 h 4484617"/>
              <a:gd name="connsiteX2" fmla="*/ 6656992 w 6656992"/>
              <a:gd name="connsiteY2" fmla="*/ 4484617 h 4484617"/>
              <a:gd name="connsiteX3" fmla="*/ 0 w 6656992"/>
              <a:gd name="connsiteY3" fmla="*/ 4484617 h 4484617"/>
              <a:gd name="connsiteX4" fmla="*/ 245641 w 6656992"/>
              <a:gd name="connsiteY4" fmla="*/ 4270349 h 4484617"/>
              <a:gd name="connsiteX5" fmla="*/ 1018192 w 6656992"/>
              <a:gd name="connsiteY5" fmla="*/ 3341617 h 4484617"/>
              <a:gd name="connsiteX6" fmla="*/ 1048672 w 6656992"/>
              <a:gd name="connsiteY6" fmla="*/ 674617 h 4484617"/>
              <a:gd name="connsiteX7" fmla="*/ 1884640 w 6656992"/>
              <a:gd name="connsiteY7" fmla="*/ 14490 h 44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992" h="4484617">
                <a:moveTo>
                  <a:pt x="1944295" y="0"/>
                </a:moveTo>
                <a:lnTo>
                  <a:pt x="6656992" y="0"/>
                </a:lnTo>
                <a:lnTo>
                  <a:pt x="6656992" y="4484617"/>
                </a:lnTo>
                <a:lnTo>
                  <a:pt x="0" y="4484617"/>
                </a:lnTo>
                <a:lnTo>
                  <a:pt x="245641" y="4270349"/>
                </a:lnTo>
                <a:cubicBezTo>
                  <a:pt x="581471" y="3964790"/>
                  <a:pt x="881985" y="3643560"/>
                  <a:pt x="1018192" y="3341617"/>
                </a:cubicBezTo>
                <a:cubicBezTo>
                  <a:pt x="1381412" y="2536437"/>
                  <a:pt x="728632" y="1256277"/>
                  <a:pt x="1048672" y="674617"/>
                </a:cubicBezTo>
                <a:cubicBezTo>
                  <a:pt x="1248697" y="311080"/>
                  <a:pt x="1456660" y="130105"/>
                  <a:pt x="1884640" y="1449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BAB27E-AE71-4BB6-BED8-B054E3162FC6}"/>
              </a:ext>
            </a:extLst>
          </p:cNvPr>
          <p:cNvSpPr txBox="1"/>
          <p:nvPr/>
        </p:nvSpPr>
        <p:spPr>
          <a:xfrm>
            <a:off x="432197" y="2474650"/>
            <a:ext cx="52675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То что у нас Котлета - у них Крокеты</a:t>
            </a:r>
          </a:p>
          <a:p>
            <a:endParaRPr lang="ru-RU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Купив котлеты из России гражданин Франции возможно удивится, увидит не то, что ожидал. Конечно есть и другие граждане, мигранты, русские и соотечественники</a:t>
            </a:r>
          </a:p>
          <a:p>
            <a:endParaRPr lang="ru-RU" sz="2000" dirty="0">
              <a:latin typeface="Montserrat Bold" panose="00000800000000000000" pitchFamily="2" charset="-5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Montserrat Bold" panose="00000800000000000000" pitchFamily="2" charset="-52"/>
                <a:cs typeface="Times New Roman" panose="02020603050405020304" pitchFamily="18" charset="0"/>
              </a:rPr>
              <a:t>Все зависит от того, на какую целевую аудиторию вы ориентируетесь</a:t>
            </a:r>
          </a:p>
        </p:txBody>
      </p:sp>
    </p:spTree>
    <p:extLst>
      <p:ext uri="{BB962C8B-B14F-4D97-AF65-F5344CB8AC3E}">
        <p14:creationId xmlns:p14="http://schemas.microsoft.com/office/powerpoint/2010/main" val="1247171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E0C35B-F001-4111-8B30-957ADBD49E37}"/>
              </a:ext>
            </a:extLst>
          </p:cNvPr>
          <p:cNvSpPr txBox="1"/>
          <p:nvPr/>
        </p:nvSpPr>
        <p:spPr>
          <a:xfrm>
            <a:off x="424498" y="289232"/>
            <a:ext cx="944933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287FD8"/>
                </a:solidFill>
                <a:latin typeface="Montserrat Bold" panose="00000800000000000000" pitchFamily="2" charset="-52"/>
              </a:rPr>
              <a:t>3 Шаг </a:t>
            </a:r>
            <a:r>
              <a:rPr lang="ru-RU" sz="3200" dirty="0">
                <a:latin typeface="Montserrat Bold" panose="00000800000000000000" pitchFamily="2" charset="-52"/>
              </a:rPr>
              <a:t>Просчет гос. пошлин </a:t>
            </a:r>
          </a:p>
          <a:p>
            <a:r>
              <a:rPr lang="ru-RU" sz="2400" dirty="0">
                <a:latin typeface="Montserrat SemiBold" panose="00000700000000000000" pitchFamily="2" charset="-52"/>
              </a:rPr>
              <a:t>Стоимость зависит от того словесный товарный знак или комбинированный, цветной или черно-белый. </a:t>
            </a:r>
          </a:p>
          <a:p>
            <a:r>
              <a:rPr lang="ru-RU" sz="2400" dirty="0">
                <a:latin typeface="Montserrat SemiBold" panose="00000700000000000000" pitchFamily="2" charset="-52"/>
              </a:rPr>
              <a:t>И от количества классов </a:t>
            </a:r>
          </a:p>
          <a:p>
            <a:endParaRPr lang="ru-RU" sz="2400" dirty="0">
              <a:latin typeface="Montserrat SemiBold" panose="00000700000000000000" pitchFamily="2" charset="-52"/>
            </a:endParaRPr>
          </a:p>
          <a:p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Например: </a:t>
            </a:r>
            <a:r>
              <a:rPr lang="ru-RU" sz="2400" dirty="0">
                <a:latin typeface="Montserrat SemiBold" panose="00000700000000000000" pitchFamily="2" charset="-52"/>
              </a:rPr>
              <a:t>Регистрация в Китае по Национальной системе в 1 заявку можно взять только 1 класс МКТУ </a:t>
            </a:r>
          </a:p>
          <a:p>
            <a:r>
              <a:rPr lang="ru-RU" sz="2400" dirty="0">
                <a:latin typeface="Montserrat SemiBold" panose="00000700000000000000" pitchFamily="2" charset="-52"/>
              </a:rPr>
              <a:t>Если нужно 2 – подавать вторую заявку. </a:t>
            </a:r>
          </a:p>
          <a:p>
            <a:r>
              <a:rPr lang="ru-RU" sz="2400" dirty="0">
                <a:latin typeface="Montserrat SemiBold" panose="00000700000000000000" pitchFamily="2" charset="-52"/>
              </a:rPr>
              <a:t>Все это необходимо просчитывать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E8D70F6-5CD3-40F8-9B6B-098132BB7530}"/>
              </a:ext>
            </a:extLst>
          </p:cNvPr>
          <p:cNvSpPr/>
          <p:nvPr/>
        </p:nvSpPr>
        <p:spPr>
          <a:xfrm>
            <a:off x="-2176281" y="-49815"/>
            <a:ext cx="16972630" cy="8032081"/>
          </a:xfrm>
          <a:custGeom>
            <a:avLst/>
            <a:gdLst>
              <a:gd name="connsiteX0" fmla="*/ 1875338 w 16972630"/>
              <a:gd name="connsiteY0" fmla="*/ 5605665 h 8032081"/>
              <a:gd name="connsiteX1" fmla="*/ 1933212 w 16972630"/>
              <a:gd name="connsiteY1" fmla="*/ 5582515 h 8032081"/>
              <a:gd name="connsiteX2" fmla="*/ 5428766 w 16972630"/>
              <a:gd name="connsiteY2" fmla="*/ 4864885 h 8032081"/>
              <a:gd name="connsiteX3" fmla="*/ 10799419 w 16972630"/>
              <a:gd name="connsiteY3" fmla="*/ 5246850 h 8032081"/>
              <a:gd name="connsiteX4" fmla="*/ 12929161 w 16972630"/>
              <a:gd name="connsiteY4" fmla="*/ 2584672 h 8032081"/>
              <a:gd name="connsiteX5" fmla="*/ 15927004 w 16972630"/>
              <a:gd name="connsiteY5" fmla="*/ 165564 h 8032081"/>
              <a:gd name="connsiteX6" fmla="*/ 15660787 w 16972630"/>
              <a:gd name="connsiteY6" fmla="*/ 7446039 h 8032081"/>
              <a:gd name="connsiteX7" fmla="*/ 833617 w 16972630"/>
              <a:gd name="connsiteY7" fmla="*/ 7376591 h 8032081"/>
              <a:gd name="connsiteX8" fmla="*/ 1875338 w 16972630"/>
              <a:gd name="connsiteY8" fmla="*/ 5605665 h 803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72630" h="8032081">
                <a:moveTo>
                  <a:pt x="1875338" y="5605665"/>
                </a:moveTo>
                <a:cubicBezTo>
                  <a:pt x="2058604" y="5306652"/>
                  <a:pt x="1933212" y="5582515"/>
                  <a:pt x="1933212" y="5582515"/>
                </a:cubicBezTo>
                <a:cubicBezTo>
                  <a:pt x="2525450" y="5459052"/>
                  <a:pt x="3951065" y="4920829"/>
                  <a:pt x="5428766" y="4864885"/>
                </a:cubicBezTo>
                <a:cubicBezTo>
                  <a:pt x="6906467" y="4808941"/>
                  <a:pt x="9549353" y="5626886"/>
                  <a:pt x="10799419" y="5246850"/>
                </a:cubicBezTo>
                <a:cubicBezTo>
                  <a:pt x="12049485" y="4866814"/>
                  <a:pt x="12074564" y="3431553"/>
                  <a:pt x="12929161" y="2584672"/>
                </a:cubicBezTo>
                <a:cubicBezTo>
                  <a:pt x="13783758" y="1737791"/>
                  <a:pt x="15471733" y="-644664"/>
                  <a:pt x="15927004" y="165564"/>
                </a:cubicBezTo>
                <a:cubicBezTo>
                  <a:pt x="16382275" y="975792"/>
                  <a:pt x="18176352" y="6244201"/>
                  <a:pt x="15660787" y="7446039"/>
                </a:cubicBezTo>
                <a:cubicBezTo>
                  <a:pt x="13145222" y="8647877"/>
                  <a:pt x="3129263" y="7677533"/>
                  <a:pt x="833617" y="7376591"/>
                </a:cubicBezTo>
                <a:cubicBezTo>
                  <a:pt x="-1462029" y="7075649"/>
                  <a:pt x="1692072" y="5904678"/>
                  <a:pt x="1875338" y="560566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058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E0C35B-F001-4111-8B30-957ADBD49E37}"/>
              </a:ext>
            </a:extLst>
          </p:cNvPr>
          <p:cNvSpPr txBox="1"/>
          <p:nvPr/>
        </p:nvSpPr>
        <p:spPr>
          <a:xfrm>
            <a:off x="424498" y="289232"/>
            <a:ext cx="944933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287FD8"/>
                </a:solidFill>
                <a:latin typeface="Montserrat Bold" panose="00000800000000000000" pitchFamily="2" charset="-52"/>
              </a:rPr>
              <a:t>4 Шаг </a:t>
            </a:r>
            <a:r>
              <a:rPr lang="ru-RU" sz="3200" dirty="0">
                <a:latin typeface="Montserrat Bold" panose="00000800000000000000" pitchFamily="2" charset="-52"/>
              </a:rPr>
              <a:t>Проверка товарного знака в той стране где планируется испрашивать правовую охрану </a:t>
            </a:r>
          </a:p>
          <a:p>
            <a:endParaRPr lang="ru-RU" sz="3200" dirty="0">
              <a:latin typeface="Montserrat Bold" panose="00000800000000000000" pitchFamily="2" charset="-52"/>
            </a:endParaRPr>
          </a:p>
          <a:p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Для проверки нужно: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SemiBold" panose="00000700000000000000" pitchFamily="2" charset="-52"/>
              </a:rPr>
              <a:t>Название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SemiBold" panose="00000700000000000000" pitchFamily="2" charset="-52"/>
              </a:rPr>
              <a:t>Логотип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 SemiBold" panose="00000700000000000000" pitchFamily="2" charset="-52"/>
              </a:rPr>
              <a:t>Виды деятельности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Montserrat SemiBold" panose="00000700000000000000" pitchFamily="2" charset="-52"/>
            </a:endParaRPr>
          </a:p>
          <a:p>
            <a:r>
              <a:rPr lang="ru-RU" sz="2400" dirty="0">
                <a:latin typeface="Montserrat SemiBold" panose="00000700000000000000" pitchFamily="2" charset="-52"/>
              </a:rPr>
              <a:t>Проверка покажет, есть ли тождественный товарный знак или схожий, практику регистраций похожий по структуре названий</a:t>
            </a:r>
          </a:p>
          <a:p>
            <a:endParaRPr lang="ru-RU" dirty="0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35C5628B-A2CB-4A42-9CC5-197D3FC41D81}"/>
              </a:ext>
            </a:extLst>
          </p:cNvPr>
          <p:cNvSpPr/>
          <p:nvPr/>
        </p:nvSpPr>
        <p:spPr>
          <a:xfrm>
            <a:off x="5134992" y="-574649"/>
            <a:ext cx="11632711" cy="9588039"/>
          </a:xfrm>
          <a:custGeom>
            <a:avLst/>
            <a:gdLst>
              <a:gd name="connsiteX0" fmla="*/ 5929248 w 11632711"/>
              <a:gd name="connsiteY0" fmla="*/ 41249 h 9588039"/>
              <a:gd name="connsiteX1" fmla="*/ 4603368 w 11632711"/>
              <a:gd name="connsiteY1" fmla="*/ 3058769 h 9588039"/>
              <a:gd name="connsiteX2" fmla="*/ 5776848 w 11632711"/>
              <a:gd name="connsiteY2" fmla="*/ 5680049 h 9588039"/>
              <a:gd name="connsiteX3" fmla="*/ 77088 w 11632711"/>
              <a:gd name="connsiteY3" fmla="*/ 9337649 h 9588039"/>
              <a:gd name="connsiteX4" fmla="*/ 10607928 w 11632711"/>
              <a:gd name="connsiteY4" fmla="*/ 8438489 h 9588039"/>
              <a:gd name="connsiteX5" fmla="*/ 10699368 w 11632711"/>
              <a:gd name="connsiteY5" fmla="*/ 1809089 h 9588039"/>
              <a:gd name="connsiteX6" fmla="*/ 5929248 w 11632711"/>
              <a:gd name="connsiteY6" fmla="*/ 41249 h 958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32711" h="9588039">
                <a:moveTo>
                  <a:pt x="5929248" y="41249"/>
                </a:moveTo>
                <a:cubicBezTo>
                  <a:pt x="4913248" y="249529"/>
                  <a:pt x="4628768" y="2118969"/>
                  <a:pt x="4603368" y="3058769"/>
                </a:cubicBezTo>
                <a:cubicBezTo>
                  <a:pt x="4577968" y="3998569"/>
                  <a:pt x="6531228" y="4633569"/>
                  <a:pt x="5776848" y="5680049"/>
                </a:cubicBezTo>
                <a:cubicBezTo>
                  <a:pt x="5022468" y="6726529"/>
                  <a:pt x="-728092" y="8877909"/>
                  <a:pt x="77088" y="9337649"/>
                </a:cubicBezTo>
                <a:cubicBezTo>
                  <a:pt x="882268" y="9797389"/>
                  <a:pt x="8837548" y="9693249"/>
                  <a:pt x="10607928" y="8438489"/>
                </a:cubicBezTo>
                <a:cubicBezTo>
                  <a:pt x="12378308" y="7183729"/>
                  <a:pt x="11479148" y="3206089"/>
                  <a:pt x="10699368" y="1809089"/>
                </a:cubicBezTo>
                <a:cubicBezTo>
                  <a:pt x="9919588" y="412089"/>
                  <a:pt x="6945248" y="-167031"/>
                  <a:pt x="5929248" y="41249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5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1E25A-C9C0-46EC-9170-9C7F1A4D2CCD}"/>
              </a:ext>
            </a:extLst>
          </p:cNvPr>
          <p:cNvSpPr txBox="1"/>
          <p:nvPr/>
        </p:nvSpPr>
        <p:spPr>
          <a:xfrm>
            <a:off x="439738" y="302581"/>
            <a:ext cx="10903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287FD8"/>
                </a:solidFill>
                <a:latin typeface="Montserrat Bold" panose="00000800000000000000" pitchFamily="2" charset="-52"/>
              </a:rPr>
              <a:t>5 Шаг </a:t>
            </a:r>
            <a:r>
              <a:rPr lang="ru-RU" sz="3200" dirty="0">
                <a:latin typeface="Montserrat Bold" panose="00000800000000000000" pitchFamily="2" charset="-52"/>
              </a:rPr>
              <a:t>Открыть валютный счет в банке           для оплаты гос. пошлин </a:t>
            </a:r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sz="3600" dirty="0">
                <a:solidFill>
                  <a:srgbClr val="287FD8"/>
                </a:solidFill>
                <a:latin typeface="Montserrat Bold" panose="00000800000000000000" pitchFamily="2" charset="-52"/>
              </a:rPr>
              <a:t>6 Шаг </a:t>
            </a:r>
            <a:r>
              <a:rPr lang="ru-RU" sz="3200" dirty="0">
                <a:latin typeface="Montserrat Bold" panose="00000800000000000000" pitchFamily="2" charset="-52"/>
              </a:rPr>
              <a:t>Подача заявки на регистрацию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81B868-3574-4009-B5E8-4C13C5125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5" b="-12446"/>
          <a:stretch/>
        </p:blipFill>
        <p:spPr>
          <a:xfrm>
            <a:off x="0" y="2765605"/>
            <a:ext cx="12192000" cy="7033081"/>
          </a:xfrm>
          <a:custGeom>
            <a:avLst/>
            <a:gdLst>
              <a:gd name="connsiteX0" fmla="*/ 0 w 12192000"/>
              <a:gd name="connsiteY0" fmla="*/ 0 h 7033081"/>
              <a:gd name="connsiteX1" fmla="*/ 26908 w 12192000"/>
              <a:gd name="connsiteY1" fmla="*/ 27573 h 7033081"/>
              <a:gd name="connsiteX2" fmla="*/ 2011680 w 12192000"/>
              <a:gd name="connsiteY2" fmla="*/ 1074876 h 7033081"/>
              <a:gd name="connsiteX3" fmla="*/ 8046720 w 12192000"/>
              <a:gd name="connsiteY3" fmla="*/ 99516 h 7033081"/>
              <a:gd name="connsiteX4" fmla="*/ 11277600 w 12192000"/>
              <a:gd name="connsiteY4" fmla="*/ 952956 h 7033081"/>
              <a:gd name="connsiteX5" fmla="*/ 12048400 w 12192000"/>
              <a:gd name="connsiteY5" fmla="*/ 870848 h 7033081"/>
              <a:gd name="connsiteX6" fmla="*/ 12192000 w 12192000"/>
              <a:gd name="connsiteY6" fmla="*/ 834866 h 7033081"/>
              <a:gd name="connsiteX7" fmla="*/ 12192000 w 12192000"/>
              <a:gd name="connsiteY7" fmla="*/ 7033081 h 7033081"/>
              <a:gd name="connsiteX8" fmla="*/ 2505512 w 12192000"/>
              <a:gd name="connsiteY8" fmla="*/ 7033081 h 7033081"/>
              <a:gd name="connsiteX9" fmla="*/ 2198205 w 12192000"/>
              <a:gd name="connsiteY9" fmla="*/ 6994495 h 7033081"/>
              <a:gd name="connsiteX10" fmla="*/ 496577 w 12192000"/>
              <a:gd name="connsiteY10" fmla="*/ 6729638 h 7033081"/>
              <a:gd name="connsiteX11" fmla="*/ 0 w 12192000"/>
              <a:gd name="connsiteY11" fmla="*/ 6632737 h 703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7033081">
                <a:moveTo>
                  <a:pt x="0" y="0"/>
                </a:moveTo>
                <a:lnTo>
                  <a:pt x="26908" y="27573"/>
                </a:lnTo>
                <a:cubicBezTo>
                  <a:pt x="478155" y="480358"/>
                  <a:pt x="1109980" y="1001851"/>
                  <a:pt x="2011680" y="1074876"/>
                </a:cubicBezTo>
                <a:cubicBezTo>
                  <a:pt x="3454400" y="1191716"/>
                  <a:pt x="6502400" y="119836"/>
                  <a:pt x="8046720" y="99516"/>
                </a:cubicBezTo>
                <a:cubicBezTo>
                  <a:pt x="9591040" y="79196"/>
                  <a:pt x="10053320" y="861516"/>
                  <a:pt x="11277600" y="952956"/>
                </a:cubicBezTo>
                <a:cubicBezTo>
                  <a:pt x="11507153" y="970101"/>
                  <a:pt x="11769209" y="934025"/>
                  <a:pt x="12048400" y="870848"/>
                </a:cubicBezTo>
                <a:lnTo>
                  <a:pt x="12192000" y="834866"/>
                </a:lnTo>
                <a:lnTo>
                  <a:pt x="12192000" y="7033081"/>
                </a:lnTo>
                <a:lnTo>
                  <a:pt x="2505512" y="7033081"/>
                </a:lnTo>
                <a:lnTo>
                  <a:pt x="2198205" y="6994495"/>
                </a:lnTo>
                <a:cubicBezTo>
                  <a:pt x="1589707" y="6913956"/>
                  <a:pt x="1017428" y="6825427"/>
                  <a:pt x="496577" y="6729638"/>
                </a:cubicBezTo>
                <a:lnTo>
                  <a:pt x="0" y="66327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0920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53B2F-AAE7-4E6A-A9A7-01DE2C9C4107}"/>
              </a:ext>
            </a:extLst>
          </p:cNvPr>
          <p:cNvSpPr txBox="1"/>
          <p:nvPr/>
        </p:nvSpPr>
        <p:spPr>
          <a:xfrm>
            <a:off x="407475" y="300042"/>
            <a:ext cx="1126858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Bold" panose="00000800000000000000" pitchFamily="2" charset="-52"/>
              </a:rPr>
              <a:t>Рекомендация для тех кто планирует размещаться в шоуруме и находятся                        в статусе поиска покупателей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400" dirty="0">
                <a:latin typeface="Montserrat SemiBold" panose="00000700000000000000" pitchFamily="2" charset="-52"/>
              </a:rPr>
              <a:t>Подать заявку на регистрацию </a:t>
            </a:r>
            <a:r>
              <a:rPr lang="ru-RU" sz="2800" dirty="0">
                <a:solidFill>
                  <a:srgbClr val="287FD8"/>
                </a:solidFill>
                <a:latin typeface="Montserrat Bold" panose="00000800000000000000" pitchFamily="2" charset="-52"/>
              </a:rPr>
              <a:t>до того </a:t>
            </a:r>
            <a:r>
              <a:rPr lang="ru-RU" sz="2400" dirty="0">
                <a:latin typeface="Montserrat SemiBold" panose="00000700000000000000" pitchFamily="2" charset="-52"/>
              </a:rPr>
              <a:t>как размещаться на выставке</a:t>
            </a:r>
          </a:p>
          <a:p>
            <a:endParaRPr lang="ru-RU" sz="2400" dirty="0">
              <a:latin typeface="Montserrat SemiBold" panose="00000700000000000000" pitchFamily="2" charset="-52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Montserrat SemiBold" panose="00000700000000000000" pitchFamily="2" charset="-52"/>
              </a:rPr>
              <a:t>Ваш бренд может понравиться кому либо</a:t>
            </a:r>
            <a:r>
              <a:rPr lang="en-US" sz="2400" dirty="0">
                <a:latin typeface="Montserrat SemiBold" panose="00000700000000000000" pitchFamily="2" charset="-52"/>
              </a:rPr>
              <a:t> </a:t>
            </a:r>
            <a:r>
              <a:rPr lang="ru-RU" sz="2400" dirty="0">
                <a:latin typeface="Montserrat SemiBold" panose="00000700000000000000" pitchFamily="2" charset="-52"/>
              </a:rPr>
              <a:t>и его могут украсть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Montserrat SemiBold" panose="00000700000000000000" pitchFamily="2" charset="-52"/>
              </a:rPr>
              <a:t>Его могут зарегистрировать в этой стране раньше вас. Не всегда логотип «воруют», достаточно зарегистрировать название, и ваш логотип уже не пройдет на регистрацию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Montserrat SemiBold" panose="00000700000000000000" pitchFamily="2" charset="-52"/>
              </a:rPr>
              <a:t>Гражданин данной страны может внести свой бренд                   в таможенный реестр, груз с товарным знаком может не пропустить таможня страны этого гражданина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826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EF12E1-417F-73A0-C2AB-9D642859C033}"/>
              </a:ext>
            </a:extLst>
          </p:cNvPr>
          <p:cNvSpPr txBox="1"/>
          <p:nvPr/>
        </p:nvSpPr>
        <p:spPr>
          <a:xfrm>
            <a:off x="1348033" y="301658"/>
            <a:ext cx="7871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Bold" panose="020B0604020202020204" charset="-52"/>
              </a:rPr>
              <a:t>Особенности</a:t>
            </a:r>
            <a:r>
              <a:rPr lang="ru-RU" dirty="0"/>
              <a:t> </a:t>
            </a:r>
            <a:r>
              <a:rPr lang="ru-RU" dirty="0">
                <a:latin typeface="Montserrat Bold" panose="020B0604020202020204" charset="-52"/>
              </a:rPr>
              <a:t>регистрации</a:t>
            </a:r>
            <a:r>
              <a:rPr lang="ru-RU" dirty="0"/>
              <a:t> </a:t>
            </a:r>
            <a:r>
              <a:rPr lang="ru-RU" dirty="0">
                <a:latin typeface="Montserrat Bold" panose="020B0604020202020204" charset="-52"/>
              </a:rPr>
              <a:t>товарного знака в Китае </a:t>
            </a:r>
          </a:p>
          <a:p>
            <a:r>
              <a:rPr lang="ru-RU" b="1" dirty="0">
                <a:latin typeface="Montserrat Bold" panose="020B0604020202020204" charset="-52"/>
              </a:rPr>
              <a:t>1 заявка -1 класс МКТУ (10 позиций) </a:t>
            </a:r>
          </a:p>
          <a:p>
            <a:endParaRPr lang="ru-RU" dirty="0">
              <a:latin typeface="Montserrat Bold" panose="020B060402020202020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3331C-B6A1-C3EB-D323-65106721F288}"/>
              </a:ext>
            </a:extLst>
          </p:cNvPr>
          <p:cNvSpPr txBox="1"/>
          <p:nvPr/>
        </p:nvSpPr>
        <p:spPr>
          <a:xfrm>
            <a:off x="744719" y="1404594"/>
            <a:ext cx="5590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 : 30 класс МКТУ</a:t>
            </a:r>
          </a:p>
          <a:p>
            <a:r>
              <a:rPr lang="ru-RU" dirty="0">
                <a:latin typeface="Montserrat Bold" panose="020B0604020202020204" charset="-52"/>
              </a:rPr>
              <a:t>1)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 молоко; </a:t>
            </a:r>
          </a:p>
          <a:p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2)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молоко сгущенное; </a:t>
            </a:r>
            <a:endParaRPr lang="ru-RU" b="1" dirty="0">
              <a:solidFill>
                <a:srgbClr val="000000"/>
              </a:solidFill>
              <a:latin typeface="Montserrat Bold" panose="020B0604020202020204" charset="-52"/>
            </a:endParaRP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3) молоко арахисовое;</a:t>
            </a: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4) молоко сухое; </a:t>
            </a:r>
          </a:p>
          <a:p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5)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молоко топленое молочнокислого брожения;</a:t>
            </a:r>
            <a:endParaRPr lang="ru-RU" b="1" dirty="0">
              <a:solidFill>
                <a:srgbClr val="000000"/>
              </a:solidFill>
              <a:latin typeface="Montserrat Bold" panose="020B0604020202020204" charset="-52"/>
            </a:endParaRP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6) молоко рисовое; </a:t>
            </a:r>
          </a:p>
          <a:p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7)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молоко рисовое для кулинарных целей; </a:t>
            </a:r>
          </a:p>
          <a:p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8)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молоко с повышенным содержанием белка, </a:t>
            </a: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9) молоко арахисовое для кулинарных целей, </a:t>
            </a:r>
          </a:p>
          <a:p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10) </a:t>
            </a:r>
            <a:r>
              <a:rPr lang="ru-RU" b="1" i="0" dirty="0">
                <a:solidFill>
                  <a:srgbClr val="000000"/>
                </a:solidFill>
                <a:effectLst/>
                <a:latin typeface="Montserrat Bold" panose="020B0604020202020204" charset="-52"/>
              </a:rPr>
              <a:t>молоко кокосовое, </a:t>
            </a:r>
            <a:endParaRPr lang="ru-RU" dirty="0">
              <a:latin typeface="Montserrat Bold" panose="020B060402020202020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177A1-77B4-2AF7-8581-67CB50ED3BFF}"/>
              </a:ext>
            </a:extLst>
          </p:cNvPr>
          <p:cNvSpPr txBox="1"/>
          <p:nvPr/>
        </p:nvSpPr>
        <p:spPr>
          <a:xfrm>
            <a:off x="6994689" y="1310327"/>
            <a:ext cx="4892511" cy="325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Например: 29 класс МКТУ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Горох консервированный; 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Бобы консервированный ( вместо Фасоль) 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Кукуруза сахарная 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Икра кабачковая 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Консервированные овощи </a:t>
            </a: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tserrat Bold" panose="020B0604020202020204" charset="-52"/>
              </a:rPr>
              <a:t>Консервированные фрукты (вместо мандарин) </a:t>
            </a:r>
          </a:p>
        </p:txBody>
      </p:sp>
    </p:spTree>
    <p:extLst>
      <p:ext uri="{BB962C8B-B14F-4D97-AF65-F5344CB8AC3E}">
        <p14:creationId xmlns:p14="http://schemas.microsoft.com/office/powerpoint/2010/main" val="324799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E4B0AC-AB26-428E-A501-11460058418F}"/>
              </a:ext>
            </a:extLst>
          </p:cNvPr>
          <p:cNvSpPr txBox="1">
            <a:spLocks/>
          </p:cNvSpPr>
          <p:nvPr/>
        </p:nvSpPr>
        <p:spPr>
          <a:xfrm>
            <a:off x="414419" y="1080023"/>
            <a:ext cx="6935506" cy="9116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  <a:lvl1pPr indent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latin typeface="Montserrat SemiBold" panose="00000700000000000000" pitchFamily="2" charset="-52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400" dirty="0"/>
              <a:t>Средство индивидуализации компании, ее товаров или услуг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498F8FB-1CA7-4AC4-A8F8-BA634D5085A8}"/>
              </a:ext>
            </a:extLst>
          </p:cNvPr>
          <p:cNvSpPr txBox="1">
            <a:spLocks/>
          </p:cNvSpPr>
          <p:nvPr/>
        </p:nvSpPr>
        <p:spPr>
          <a:xfrm>
            <a:off x="424036" y="-22961"/>
            <a:ext cx="10351994" cy="140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latin typeface="Montserrat ExtraBold" panose="00000900000000000000" pitchFamily="2" charset="-52"/>
                <a:ea typeface="+mn-ea"/>
                <a:cs typeface="+mn-cs"/>
              </a:rPr>
              <a:t>Что такое товарный знак?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69C2E-51A6-42A9-B07D-8E0B8C46A87D}"/>
              </a:ext>
            </a:extLst>
          </p:cNvPr>
          <p:cNvSpPr txBox="1"/>
          <p:nvPr/>
        </p:nvSpPr>
        <p:spPr>
          <a:xfrm>
            <a:off x="408007" y="6064984"/>
            <a:ext cx="7335456" cy="48692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  <a:lvl1pPr indent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>
                <a:latin typeface="Montserrat SemiBold" panose="00000700000000000000" pitchFamily="2" charset="-52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Все это интеллектуальная собственность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49F9A02-B954-49E4-A2B7-B2AC2A9B32D5}"/>
              </a:ext>
            </a:extLst>
          </p:cNvPr>
          <p:cNvGrpSpPr/>
          <p:nvPr/>
        </p:nvGrpSpPr>
        <p:grpSpPr>
          <a:xfrm>
            <a:off x="414418" y="2394917"/>
            <a:ext cx="6172200" cy="2850145"/>
            <a:chOff x="414418" y="2295367"/>
            <a:chExt cx="6172200" cy="2850145"/>
          </a:xfrm>
        </p:grpSpPr>
        <p:sp>
          <p:nvSpPr>
            <p:cNvPr id="5" name="Объект 2">
              <a:extLst>
                <a:ext uri="{FF2B5EF4-FFF2-40B4-BE49-F238E27FC236}">
                  <a16:creationId xmlns:a16="http://schemas.microsoft.com/office/drawing/2014/main" id="{278E245D-6ADC-4B7A-98DB-FA0A9976F564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2295367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Название</a:t>
              </a:r>
            </a:p>
          </p:txBody>
        </p:sp>
        <p:sp>
          <p:nvSpPr>
            <p:cNvPr id="10" name="Объект 2">
              <a:extLst>
                <a:ext uri="{FF2B5EF4-FFF2-40B4-BE49-F238E27FC236}">
                  <a16:creationId xmlns:a16="http://schemas.microsoft.com/office/drawing/2014/main" id="{0F430C1B-359C-47F5-A906-012071AE3F6F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2700201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Логотип</a:t>
              </a:r>
            </a:p>
          </p:txBody>
        </p:sp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636A92C9-73DD-4BDF-9D24-73977B3A1A60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3105035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Доменное имя</a:t>
              </a:r>
            </a:p>
          </p:txBody>
        </p:sp>
        <p:sp>
          <p:nvSpPr>
            <p:cNvPr id="12" name="Объект 2">
              <a:extLst>
                <a:ext uri="{FF2B5EF4-FFF2-40B4-BE49-F238E27FC236}">
                  <a16:creationId xmlns:a16="http://schemas.microsoft.com/office/drawing/2014/main" id="{2B9782D9-4A60-4BFC-B6AF-F8494AC5694F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3509869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Этикетка</a:t>
              </a:r>
            </a:p>
          </p:txBody>
        </p:sp>
        <p:sp>
          <p:nvSpPr>
            <p:cNvPr id="13" name="Объект 2">
              <a:extLst>
                <a:ext uri="{FF2B5EF4-FFF2-40B4-BE49-F238E27FC236}">
                  <a16:creationId xmlns:a16="http://schemas.microsoft.com/office/drawing/2014/main" id="{9104999F-B895-4071-9DF6-B3206F208EA0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3914703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Персонаж компании</a:t>
              </a:r>
            </a:p>
          </p:txBody>
        </p:sp>
        <p:sp>
          <p:nvSpPr>
            <p:cNvPr id="14" name="Объект 2">
              <a:extLst>
                <a:ext uri="{FF2B5EF4-FFF2-40B4-BE49-F238E27FC236}">
                  <a16:creationId xmlns:a16="http://schemas.microsoft.com/office/drawing/2014/main" id="{170F5D24-1690-46BE-A294-EC5BDE539A2F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4319537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Слоган</a:t>
              </a:r>
            </a:p>
          </p:txBody>
        </p:sp>
        <p:sp>
          <p:nvSpPr>
            <p:cNvPr id="15" name="Объект 2">
              <a:extLst>
                <a:ext uri="{FF2B5EF4-FFF2-40B4-BE49-F238E27FC236}">
                  <a16:creationId xmlns:a16="http://schemas.microsoft.com/office/drawing/2014/main" id="{585317EE-B3C4-475E-9CEC-BC4EF30CFF63}"/>
                </a:ext>
              </a:extLst>
            </p:cNvPr>
            <p:cNvSpPr txBox="1">
              <a:spLocks/>
            </p:cNvSpPr>
            <p:nvPr/>
          </p:nvSpPr>
          <p:spPr>
            <a:xfrm>
              <a:off x="414418" y="4724371"/>
              <a:ext cx="6172200" cy="42114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spAutoFit/>
            </a:bodyPr>
            <a:lstStyle>
              <a:defPPr>
                <a:defRPr lang="ru-RU"/>
              </a:defPPr>
              <a:lvl1pPr indent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>
                  <a:latin typeface="Montserrat SemiBold" panose="00000700000000000000" pitchFamily="2" charset="-52"/>
                  <a:cs typeface="Times New Roman" panose="02020603050405020304" pitchFamily="18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/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dirty="0"/>
                <a:t>Принты</a:t>
              </a: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DC3A65-6E97-4D85-A0D8-DDCA2541A8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248">
            <a:off x="6598913" y="944631"/>
            <a:ext cx="5831519" cy="5831519"/>
          </a:xfrm>
          <a:prstGeom prst="rect">
            <a:avLst/>
          </a:prstGeom>
        </p:spPr>
      </p:pic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7C46E956-73F0-4402-A6B9-A8A931FBBA92}"/>
              </a:ext>
            </a:extLst>
          </p:cNvPr>
          <p:cNvSpPr/>
          <p:nvPr/>
        </p:nvSpPr>
        <p:spPr>
          <a:xfrm>
            <a:off x="7281496" y="-514363"/>
            <a:ext cx="6431118" cy="2703366"/>
          </a:xfrm>
          <a:custGeom>
            <a:avLst/>
            <a:gdLst>
              <a:gd name="connsiteX0" fmla="*/ 45279 w 6431118"/>
              <a:gd name="connsiteY0" fmla="*/ 294444 h 2703366"/>
              <a:gd name="connsiteX1" fmla="*/ 2603284 w 6431118"/>
              <a:gd name="connsiteY1" fmla="*/ 838454 h 2703366"/>
              <a:gd name="connsiteX2" fmla="*/ 3089420 w 6431118"/>
              <a:gd name="connsiteY2" fmla="*/ 1694981 h 2703366"/>
              <a:gd name="connsiteX3" fmla="*/ 5659000 w 6431118"/>
              <a:gd name="connsiteY3" fmla="*/ 2701978 h 2703366"/>
              <a:gd name="connsiteX4" fmla="*/ 6411355 w 6431118"/>
              <a:gd name="connsiteY4" fmla="*/ 1868601 h 2703366"/>
              <a:gd name="connsiteX5" fmla="*/ 5045542 w 6431118"/>
              <a:gd name="connsiteY5" fmla="*/ 97674 h 2703366"/>
              <a:gd name="connsiteX6" fmla="*/ 45279 w 6431118"/>
              <a:gd name="connsiteY6" fmla="*/ 294444 h 270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1118" h="2703366">
                <a:moveTo>
                  <a:pt x="45279" y="294444"/>
                </a:moveTo>
                <a:cubicBezTo>
                  <a:pt x="-361764" y="417907"/>
                  <a:pt x="2095927" y="605031"/>
                  <a:pt x="2603284" y="838454"/>
                </a:cubicBezTo>
                <a:cubicBezTo>
                  <a:pt x="3110641" y="1071877"/>
                  <a:pt x="2580134" y="1384394"/>
                  <a:pt x="3089420" y="1694981"/>
                </a:cubicBezTo>
                <a:cubicBezTo>
                  <a:pt x="3598706" y="2005568"/>
                  <a:pt x="5105344" y="2673041"/>
                  <a:pt x="5659000" y="2701978"/>
                </a:cubicBezTo>
                <a:cubicBezTo>
                  <a:pt x="6212656" y="2730915"/>
                  <a:pt x="6513598" y="2302652"/>
                  <a:pt x="6411355" y="1868601"/>
                </a:cubicBezTo>
                <a:cubicBezTo>
                  <a:pt x="6309112" y="1434550"/>
                  <a:pt x="6102696" y="360033"/>
                  <a:pt x="5045542" y="97674"/>
                </a:cubicBezTo>
                <a:cubicBezTo>
                  <a:pt x="3988388" y="-164685"/>
                  <a:pt x="452322" y="170981"/>
                  <a:pt x="45279" y="294444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15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E7E922-43C2-ECC3-7156-CB0780FB9CDB}"/>
              </a:ext>
            </a:extLst>
          </p:cNvPr>
          <p:cNvSpPr txBox="1"/>
          <p:nvPr/>
        </p:nvSpPr>
        <p:spPr>
          <a:xfrm>
            <a:off x="7136091" y="471340"/>
            <a:ext cx="4798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Часто классы МКТУ у Российских товарных знаков выглядят так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DAAE02-7DF2-2AB2-3AEA-FC3E69AC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8" b="19159"/>
          <a:stretch/>
        </p:blipFill>
        <p:spPr>
          <a:xfrm>
            <a:off x="179109" y="0"/>
            <a:ext cx="5599521" cy="67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19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E0FE7E3A-DE0E-4D3B-A4D2-A39115CAB5D4}"/>
              </a:ext>
            </a:extLst>
          </p:cNvPr>
          <p:cNvSpPr txBox="1">
            <a:spLocks/>
          </p:cNvSpPr>
          <p:nvPr/>
        </p:nvSpPr>
        <p:spPr>
          <a:xfrm>
            <a:off x="419948" y="434220"/>
            <a:ext cx="11267690" cy="5469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latin typeface="Montserrat Bold" panose="00000800000000000000" pitchFamily="2" charset="-52"/>
              </a:rPr>
              <a:t>Общие правила регистрации, которые подходят к большинству стран </a:t>
            </a:r>
          </a:p>
          <a:p>
            <a:r>
              <a:rPr lang="ru-RU" sz="2400" dirty="0">
                <a:latin typeface="Montserrat SemiBold" panose="00000700000000000000" pitchFamily="2" charset="-52"/>
              </a:rPr>
              <a:t>Неохраняемые элементы товарного знака </a:t>
            </a:r>
          </a:p>
          <a:p>
            <a:r>
              <a:rPr lang="ru-RU" sz="2400" dirty="0">
                <a:latin typeface="Montserrat SemiBold" panose="00000700000000000000" pitchFamily="2" charset="-52"/>
              </a:rPr>
              <a:t>Указание на вид деятельности: </a:t>
            </a:r>
          </a:p>
          <a:p>
            <a:pPr marL="0" indent="0">
              <a:buNone/>
            </a:pPr>
            <a:r>
              <a:rPr lang="ru-RU" sz="2400" dirty="0">
                <a:latin typeface="Montserrat SemiBold" panose="00000700000000000000" pitchFamily="2" charset="-52"/>
              </a:rPr>
              <a:t>Кофейня, Кондитерское производство, Карамель, Магазин, сельхоз-техника, Ручной инструмент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Общепринятые слова:  </a:t>
            </a:r>
            <a:r>
              <a:rPr lang="ru-RU" sz="2400" dirty="0">
                <a:latin typeface="Montserrat SemiBold" panose="00000700000000000000" pitchFamily="2" charset="-52"/>
              </a:rPr>
              <a:t>Трейд, </a:t>
            </a:r>
            <a:r>
              <a:rPr lang="ru-RU" sz="2400" dirty="0" err="1">
                <a:latin typeface="Montserrat SemiBold" panose="00000700000000000000" pitchFamily="2" charset="-52"/>
              </a:rPr>
              <a:t>Консалт</a:t>
            </a:r>
            <a:r>
              <a:rPr lang="ru-RU" sz="2400" dirty="0">
                <a:latin typeface="Montserrat SemiBold" panose="00000700000000000000" pitchFamily="2" charset="-52"/>
              </a:rPr>
              <a:t>, Агро, эксперт, экспорт, </a:t>
            </a:r>
            <a:r>
              <a:rPr lang="en-US" sz="2400" dirty="0">
                <a:latin typeface="Montserrat SemiBold" panose="00000700000000000000" pitchFamily="2" charset="-52"/>
              </a:rPr>
              <a:t>.</a:t>
            </a:r>
            <a:r>
              <a:rPr lang="en-US" sz="2400" dirty="0" err="1">
                <a:latin typeface="Montserrat SemiBold" panose="00000700000000000000" pitchFamily="2" charset="-52"/>
              </a:rPr>
              <a:t>ru</a:t>
            </a:r>
            <a:r>
              <a:rPr lang="en-US" sz="2400" dirty="0">
                <a:latin typeface="Montserrat SemiBold" panose="00000700000000000000" pitchFamily="2" charset="-52"/>
              </a:rPr>
              <a:t>, </a:t>
            </a:r>
            <a:r>
              <a:rPr lang="ru-RU" sz="2400" dirty="0">
                <a:latin typeface="Montserrat SemiBold" panose="00000700000000000000" pitchFamily="2" charset="-52"/>
              </a:rPr>
              <a:t>.</a:t>
            </a:r>
            <a:r>
              <a:rPr lang="en-US" sz="2400" dirty="0">
                <a:latin typeface="Montserrat SemiBold" panose="00000700000000000000" pitchFamily="2" charset="-52"/>
              </a:rPr>
              <a:t>com</a:t>
            </a:r>
            <a:r>
              <a:rPr lang="ru-RU" sz="2400" dirty="0">
                <a:latin typeface="Montserrat SemiBold" panose="00000700000000000000" pitchFamily="2" charset="-52"/>
              </a:rPr>
              <a:t>, </a:t>
            </a:r>
            <a:r>
              <a:rPr lang="en-US" sz="2400" dirty="0">
                <a:latin typeface="Montserrat SemiBold" panose="00000700000000000000" pitchFamily="2" charset="-52"/>
              </a:rPr>
              <a:t>online</a:t>
            </a:r>
            <a:endParaRPr lang="ru-RU" sz="2400" dirty="0">
              <a:latin typeface="Montserrat SemiBold" panose="00000700000000000000" pitchFamily="2" charset="-52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Аббревиатура:</a:t>
            </a:r>
            <a:r>
              <a:rPr lang="ru-RU" sz="2600" dirty="0">
                <a:latin typeface="Montserrat SemiBold" panose="00000700000000000000" pitchFamily="2" charset="-52"/>
              </a:rPr>
              <a:t> </a:t>
            </a:r>
            <a:r>
              <a:rPr lang="ru-RU" sz="2400" dirty="0">
                <a:latin typeface="Montserrat SemiBold" panose="00000700000000000000" pitchFamily="2" charset="-52"/>
              </a:rPr>
              <a:t>НПР, РЛГ, ЛСТ , МПР, КНВ.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Цифры: </a:t>
            </a:r>
            <a:r>
              <a:rPr lang="ru-RU" sz="2400" dirty="0">
                <a:latin typeface="Montserrat SemiBold" panose="00000700000000000000" pitchFamily="2" charset="-52"/>
              </a:rPr>
              <a:t>26, 93, 193, 4, 1,2,3,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Знаки: </a:t>
            </a:r>
            <a:r>
              <a:rPr lang="ru-RU" sz="2400" dirty="0">
                <a:latin typeface="Montserrat SemiBold" panose="00000700000000000000" pitchFamily="2" charset="-52"/>
              </a:rPr>
              <a:t>*-/_+)(.,!»№;%? </a:t>
            </a:r>
            <a:r>
              <a:rPr lang="en-US" sz="2400" dirty="0">
                <a:latin typeface="Montserrat SemiBold" panose="00000700000000000000" pitchFamily="2" charset="-52"/>
              </a:rPr>
              <a:t>#</a:t>
            </a:r>
            <a:r>
              <a:rPr lang="ru-RU" sz="2400" dirty="0">
                <a:latin typeface="Montserrat SemiBold" panose="00000700000000000000" pitchFamily="2" charset="-52"/>
              </a:rPr>
              <a:t>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Распространенные Фамилии (РФ) </a:t>
            </a:r>
            <a:r>
              <a:rPr lang="ru-RU" sz="2400" dirty="0">
                <a:latin typeface="Montserrat SemiBold" panose="00000700000000000000" pitchFamily="2" charset="-52"/>
              </a:rPr>
              <a:t>Иванов, Смирнов, Сидоров.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Географическое указание</a:t>
            </a:r>
            <a:r>
              <a:rPr lang="ru-RU" sz="2400" dirty="0">
                <a:latin typeface="Montserrat SemiBold" panose="00000700000000000000" pitchFamily="2" charset="-52"/>
              </a:rPr>
              <a:t>, рек, город, страна, чудеса света, заповедники, все что охраняется государством:                                       Россия, Краснодар, Волга</a:t>
            </a:r>
          </a:p>
          <a:p>
            <a:endParaRPr lang="ru-RU" dirty="0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280D2811-E9E4-4DA3-8CA7-BC628B05710A}"/>
              </a:ext>
            </a:extLst>
          </p:cNvPr>
          <p:cNvSpPr/>
          <p:nvPr/>
        </p:nvSpPr>
        <p:spPr>
          <a:xfrm>
            <a:off x="-2358038" y="4378337"/>
            <a:ext cx="16893270" cy="3242328"/>
          </a:xfrm>
          <a:custGeom>
            <a:avLst/>
            <a:gdLst>
              <a:gd name="connsiteX0" fmla="*/ 1304742 w 16893270"/>
              <a:gd name="connsiteY0" fmla="*/ 1409005 h 3242328"/>
              <a:gd name="connsiteX1" fmla="*/ 4314160 w 16893270"/>
              <a:gd name="connsiteY1" fmla="*/ 1814119 h 3242328"/>
              <a:gd name="connsiteX2" fmla="*/ 8249552 w 16893270"/>
              <a:gd name="connsiteY2" fmla="*/ 1466878 h 3242328"/>
              <a:gd name="connsiteX3" fmla="*/ 11860853 w 16893270"/>
              <a:gd name="connsiteY3" fmla="*/ 1698372 h 3242328"/>
              <a:gd name="connsiteX4" fmla="*/ 15518453 w 16893270"/>
              <a:gd name="connsiteY4" fmla="*/ 20043 h 3242328"/>
              <a:gd name="connsiteX5" fmla="*/ 15738372 w 16893270"/>
              <a:gd name="connsiteY5" fmla="*/ 3017886 h 3242328"/>
              <a:gd name="connsiteX6" fmla="*/ 1154271 w 16893270"/>
              <a:gd name="connsiteY6" fmla="*/ 2844266 h 3242328"/>
              <a:gd name="connsiteX7" fmla="*/ 1304742 w 16893270"/>
              <a:gd name="connsiteY7" fmla="*/ 1409005 h 324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93270" h="3242328">
                <a:moveTo>
                  <a:pt x="1304742" y="1409005"/>
                </a:moveTo>
                <a:cubicBezTo>
                  <a:pt x="1831390" y="1237314"/>
                  <a:pt x="3156692" y="1804474"/>
                  <a:pt x="4314160" y="1814119"/>
                </a:cubicBezTo>
                <a:cubicBezTo>
                  <a:pt x="5471628" y="1823764"/>
                  <a:pt x="6991770" y="1486169"/>
                  <a:pt x="8249552" y="1466878"/>
                </a:cubicBezTo>
                <a:cubicBezTo>
                  <a:pt x="9507334" y="1447587"/>
                  <a:pt x="10649370" y="1939511"/>
                  <a:pt x="11860853" y="1698372"/>
                </a:cubicBezTo>
                <a:cubicBezTo>
                  <a:pt x="13072336" y="1457233"/>
                  <a:pt x="14872200" y="-199876"/>
                  <a:pt x="15518453" y="20043"/>
                </a:cubicBezTo>
                <a:cubicBezTo>
                  <a:pt x="16164706" y="239962"/>
                  <a:pt x="18132402" y="2547182"/>
                  <a:pt x="15738372" y="3017886"/>
                </a:cubicBezTo>
                <a:cubicBezTo>
                  <a:pt x="13344342" y="3488590"/>
                  <a:pt x="3567592" y="3114342"/>
                  <a:pt x="1154271" y="2844266"/>
                </a:cubicBezTo>
                <a:cubicBezTo>
                  <a:pt x="-1259050" y="2574190"/>
                  <a:pt x="778094" y="1580696"/>
                  <a:pt x="1304742" y="140900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67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C724293B-CC53-41B2-B85A-62D4B7A350E4}"/>
              </a:ext>
            </a:extLst>
          </p:cNvPr>
          <p:cNvSpPr/>
          <p:nvPr/>
        </p:nvSpPr>
        <p:spPr>
          <a:xfrm>
            <a:off x="3562652" y="-23150"/>
            <a:ext cx="10519854" cy="7888684"/>
          </a:xfrm>
          <a:custGeom>
            <a:avLst/>
            <a:gdLst>
              <a:gd name="connsiteX0" fmla="*/ 8984304 w 10519854"/>
              <a:gd name="connsiteY0" fmla="*/ 125110 h 7888684"/>
              <a:gd name="connsiteX1" fmla="*/ 6264254 w 10519854"/>
              <a:gd name="connsiteY1" fmla="*/ 2914609 h 7888684"/>
              <a:gd name="connsiteX2" fmla="*/ 5940163 w 10519854"/>
              <a:gd name="connsiteY2" fmla="*/ 5623085 h 7888684"/>
              <a:gd name="connsiteX3" fmla="*/ 719980 w 10519854"/>
              <a:gd name="connsiteY3" fmla="*/ 7394011 h 7888684"/>
              <a:gd name="connsiteX4" fmla="*/ 1055646 w 10519854"/>
              <a:gd name="connsiteY4" fmla="*/ 7579206 h 7888684"/>
              <a:gd name="connsiteX5" fmla="*/ 10037601 w 10519854"/>
              <a:gd name="connsiteY5" fmla="*/ 7243540 h 7888684"/>
              <a:gd name="connsiteX6" fmla="*/ 8984304 w 10519854"/>
              <a:gd name="connsiteY6" fmla="*/ 125110 h 788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19854" h="7888684">
                <a:moveTo>
                  <a:pt x="8984304" y="125110"/>
                </a:moveTo>
                <a:cubicBezTo>
                  <a:pt x="8355413" y="-596378"/>
                  <a:pt x="6771611" y="1998280"/>
                  <a:pt x="6264254" y="2914609"/>
                </a:cubicBezTo>
                <a:cubicBezTo>
                  <a:pt x="5756897" y="3830938"/>
                  <a:pt x="6864209" y="4876518"/>
                  <a:pt x="5940163" y="5623085"/>
                </a:cubicBezTo>
                <a:cubicBezTo>
                  <a:pt x="5016117" y="6369652"/>
                  <a:pt x="1534066" y="7067991"/>
                  <a:pt x="719980" y="7394011"/>
                </a:cubicBezTo>
                <a:cubicBezTo>
                  <a:pt x="-94106" y="7720031"/>
                  <a:pt x="-497291" y="7604284"/>
                  <a:pt x="1055646" y="7579206"/>
                </a:cubicBezTo>
                <a:cubicBezTo>
                  <a:pt x="2608583" y="7554128"/>
                  <a:pt x="8716158" y="8480102"/>
                  <a:pt x="10037601" y="7243540"/>
                </a:cubicBezTo>
                <a:cubicBezTo>
                  <a:pt x="11359044" y="6006978"/>
                  <a:pt x="9613195" y="846598"/>
                  <a:pt x="8984304" y="125110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9BBF3-52D4-43C9-AAAC-593462E9679D}"/>
              </a:ext>
            </a:extLst>
          </p:cNvPr>
          <p:cNvSpPr txBox="1"/>
          <p:nvPr/>
        </p:nvSpPr>
        <p:spPr>
          <a:xfrm>
            <a:off x="607037" y="246571"/>
            <a:ext cx="99518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ontserrat SemiBold" panose="00000700000000000000" pitchFamily="2" charset="-52"/>
              </a:rPr>
              <a:t>А так же государственная символика, гербы, флаги, изображение рубля, банкнот – то что охраняется государством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Часто предприниматели хотят показать из какой страны данный товар и указывают вышеперечисленные объекты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32FC5A-54E9-4F08-9F74-39D8D9B6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1" y="2511706"/>
            <a:ext cx="4911066" cy="43462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39E4E3-9922-4B5E-9876-55FB321A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4141" l="4916" r="92885">
                        <a14:foregroundMark x1="46701" y1="10286" x2="74127" y2="20052"/>
                        <a14:foregroundMark x1="74127" y1="20052" x2="74515" y2="20573"/>
                        <a14:foregroundMark x1="8409" y1="47396" x2="10996" y2="59375"/>
                        <a14:foregroundMark x1="10996" y1="59375" x2="11643" y2="59635"/>
                        <a14:foregroundMark x1="83441" y1="42057" x2="84864" y2="49609"/>
                        <a14:foregroundMark x1="84864" y1="49609" x2="83182" y2="61719"/>
                        <a14:foregroundMark x1="83182" y1="61719" x2="82147" y2="63672"/>
                        <a14:foregroundMark x1="93014" y1="47396" x2="87581" y2="32292"/>
                        <a14:foregroundMark x1="77361" y1="16146" x2="55369" y2="9245"/>
                        <a14:foregroundMark x1="55369" y1="6380" x2="40492" y2="6380"/>
                        <a14:foregroundMark x1="35964" y1="7813" x2="23027" y2="14844"/>
                        <a14:foregroundMark x1="4916" y1="44271" x2="5175" y2="53776"/>
                        <a14:foregroundMark x1="16688" y1="77995" x2="37775" y2="91016"/>
                        <a14:foregroundMark x1="37775" y1="91016" x2="37775" y2="91016"/>
                        <a14:foregroundMark x1="42561" y1="93229" x2="51488" y2="91276"/>
                        <a14:foregroundMark x1="51488" y1="91276" x2="52005" y2="91276"/>
                        <a14:foregroundMark x1="54981" y1="94141" x2="45408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37" y="2349660"/>
            <a:ext cx="1928081" cy="1915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08581-58BD-4562-80C2-9BAD37127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21" y="4346293"/>
            <a:ext cx="4456253" cy="24306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239AA-82DA-B13C-33A6-B03877353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" t="31683" r="73549" b="40826"/>
          <a:stretch/>
        </p:blipFill>
        <p:spPr>
          <a:xfrm>
            <a:off x="7229236" y="3744472"/>
            <a:ext cx="2601797" cy="2633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BE202-4E8B-E189-DF21-4ED92BAAA752}"/>
              </a:ext>
            </a:extLst>
          </p:cNvPr>
          <p:cNvSpPr txBox="1"/>
          <p:nvPr/>
        </p:nvSpPr>
        <p:spPr>
          <a:xfrm>
            <a:off x="5705488" y="1498862"/>
            <a:ext cx="7378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  <a:p>
            <a:r>
              <a:rPr lang="ru-RU" dirty="0"/>
              <a:t>                Практика оспаривания правовой охраны </a:t>
            </a:r>
          </a:p>
        </p:txBody>
      </p:sp>
    </p:spTree>
    <p:extLst>
      <p:ext uri="{BB962C8B-B14F-4D97-AF65-F5344CB8AC3E}">
        <p14:creationId xmlns:p14="http://schemas.microsoft.com/office/powerpoint/2010/main" val="159977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24E09-BC7C-4FA1-9888-F701CBF397A4}"/>
              </a:ext>
            </a:extLst>
          </p:cNvPr>
          <p:cNvSpPr txBox="1"/>
          <p:nvPr/>
        </p:nvSpPr>
        <p:spPr>
          <a:xfrm>
            <a:off x="406686" y="295996"/>
            <a:ext cx="116424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Montserrat Bold" panose="00000800000000000000" pitchFamily="2" charset="-52"/>
              </a:rPr>
              <a:t>Примеры  полностью неохраняемых товарных знаков:</a:t>
            </a:r>
          </a:p>
          <a:p>
            <a:r>
              <a:rPr lang="ru-RU" sz="2200" dirty="0">
                <a:solidFill>
                  <a:srgbClr val="287FD8"/>
                </a:solidFill>
                <a:latin typeface="Montserrat Bold" panose="00000800000000000000" pitchFamily="2" charset="-52"/>
              </a:rPr>
              <a:t>Российская практика:  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Эксперт</a:t>
            </a:r>
            <a:r>
              <a:rPr lang="en-US" sz="2200" dirty="0">
                <a:latin typeface="Montserrat SemiBold" panose="00000700000000000000" pitchFamily="2" charset="-52"/>
              </a:rPr>
              <a:t>Auto26</a:t>
            </a:r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 err="1">
                <a:latin typeface="Montserrat SemiBold" panose="00000700000000000000" pitchFamily="2" charset="-52"/>
              </a:rPr>
              <a:t>СтройДевелопментЮГ</a:t>
            </a:r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Рыбалка23</a:t>
            </a:r>
            <a:r>
              <a:rPr lang="en-US" sz="2200" dirty="0">
                <a:latin typeface="Montserrat SemiBold" panose="00000700000000000000" pitchFamily="2" charset="-52"/>
              </a:rPr>
              <a:t>.</a:t>
            </a:r>
            <a:r>
              <a:rPr lang="en-US" sz="2200" dirty="0" err="1">
                <a:latin typeface="Montserrat SemiBold" panose="00000700000000000000" pitchFamily="2" charset="-52"/>
              </a:rPr>
              <a:t>ru</a:t>
            </a:r>
            <a:r>
              <a:rPr lang="en-US" sz="2200" dirty="0">
                <a:latin typeface="Montserrat SemiBold" panose="00000700000000000000" pitchFamily="2" charset="-52"/>
              </a:rPr>
              <a:t> </a:t>
            </a:r>
            <a:endParaRPr lang="ru-RU" sz="2200" dirty="0">
              <a:latin typeface="Montserrat SemiBold" panose="00000700000000000000" pitchFamily="2" charset="-52"/>
            </a:endParaRP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Русская конфета, Русский пряник, Русская водка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highlight>
                  <a:srgbClr val="CDD7A3"/>
                </a:highlight>
              </a:rPr>
              <a:t>Напишите мне в личные сообщения «Чек лист Неохраняемые товарные знаки» </a:t>
            </a:r>
          </a:p>
          <a:p>
            <a:r>
              <a:rPr lang="ru-RU" dirty="0">
                <a:highlight>
                  <a:srgbClr val="CDD7A3"/>
                </a:highlight>
              </a:rPr>
              <a:t>чтобы получить чек лист с подробными вариантами неохраняемых товарных знаков.</a:t>
            </a:r>
          </a:p>
          <a:p>
            <a:endParaRPr lang="ru-RU" dirty="0">
              <a:highlight>
                <a:srgbClr val="CDD7A3"/>
              </a:highlight>
            </a:endParaRPr>
          </a:p>
          <a:p>
            <a:r>
              <a:rPr lang="ru-RU" dirty="0">
                <a:highlight>
                  <a:srgbClr val="CDD7A3"/>
                </a:highlight>
              </a:rPr>
              <a:t>«Чек лист 7 шагов к Эксклюзивному логотипу»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B03A8-83C1-2BF4-2CE8-90479DB69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 t="39349" r="26359" b="38520"/>
          <a:stretch/>
        </p:blipFill>
        <p:spPr>
          <a:xfrm>
            <a:off x="8933572" y="2588931"/>
            <a:ext cx="3040278" cy="31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93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87A953-5ECC-42D3-8417-F523F2B43416}"/>
              </a:ext>
            </a:extLst>
          </p:cNvPr>
          <p:cNvSpPr txBox="1"/>
          <p:nvPr/>
        </p:nvSpPr>
        <p:spPr>
          <a:xfrm>
            <a:off x="396536" y="269189"/>
            <a:ext cx="11398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ontserrat ExtraBold" panose="00000900000000000000" pitchFamily="2" charset="-52"/>
              </a:rPr>
              <a:t>Контрафакт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81946-CA51-41A5-AD14-9E537E0D1E61}"/>
              </a:ext>
            </a:extLst>
          </p:cNvPr>
          <p:cNvSpPr txBox="1"/>
          <p:nvPr/>
        </p:nvSpPr>
        <p:spPr>
          <a:xfrm>
            <a:off x="396536" y="940473"/>
            <a:ext cx="1139892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ontserrat SemiBold" panose="00000700000000000000" pitchFamily="2" charset="-52"/>
              </a:rPr>
              <a:t>Подделка или незаконная копия товара, которая нарушает права            на интеллектуальную собственность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pPr algn="l">
              <a:spcAft>
                <a:spcPts val="600"/>
              </a:spcAft>
            </a:pPr>
            <a:r>
              <a:rPr lang="ru-RU" sz="2200" dirty="0">
                <a:latin typeface="Montserrat SemiBold" panose="00000700000000000000" pitchFamily="2" charset="-52"/>
              </a:rPr>
              <a:t>За это предусмотрены следующие виды ответственности: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1. Гражданская ответственность </a:t>
            </a:r>
            <a:r>
              <a:rPr lang="ru-RU" sz="2200" dirty="0">
                <a:latin typeface="Montserrat SemiBold" panose="00000700000000000000" pitchFamily="2" charset="-52"/>
              </a:rPr>
              <a:t>Предусматривает изъятие контрафактной продукции из оборота или её уничтожение                          в ультимативном порядке без каких-либо компенсаций</a:t>
            </a:r>
          </a:p>
          <a:p>
            <a:pPr algn="l">
              <a:spcAft>
                <a:spcPts val="600"/>
              </a:spcAft>
            </a:pP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2. Административная ответственность</a:t>
            </a:r>
            <a:r>
              <a:rPr lang="ru-RU" sz="2200" dirty="0">
                <a:latin typeface="Montserrat SemiBold" panose="00000700000000000000" pitchFamily="2" charset="-52"/>
              </a:rPr>
              <a:t> Предусматривает выплату штрафа в различных размерах в зависимости от того, является ли нарушителем физическое, должностное или юридическое лицо</a:t>
            </a:r>
          </a:p>
          <a:p>
            <a:pPr algn="l">
              <a:spcAft>
                <a:spcPts val="600"/>
              </a:spcAft>
            </a:pP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3. Уголовная ответственность </a:t>
            </a:r>
            <a:r>
              <a:rPr lang="ru-RU" sz="2200" dirty="0">
                <a:latin typeface="Montserrat SemiBold" panose="00000700000000000000" pitchFamily="2" charset="-52"/>
              </a:rPr>
              <a:t>Рассматривается положениями статьи 146 УК РФ и применяется, если нарушение имело признаки крупного размера — объём нанесённого ущерба правообладателю составлял       не менее 100 тыс. рублей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877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8A9F3EC3-5729-463B-B806-DE811D17F8ED}"/>
              </a:ext>
            </a:extLst>
          </p:cNvPr>
          <p:cNvSpPr/>
          <p:nvPr/>
        </p:nvSpPr>
        <p:spPr>
          <a:xfrm>
            <a:off x="-2038027" y="2305811"/>
            <a:ext cx="15798810" cy="5413103"/>
          </a:xfrm>
          <a:custGeom>
            <a:avLst/>
            <a:gdLst>
              <a:gd name="connsiteX0" fmla="*/ 1274098 w 15798810"/>
              <a:gd name="connsiteY0" fmla="*/ 749905 h 5413103"/>
              <a:gd name="connsiteX1" fmla="*/ 3461713 w 15798810"/>
              <a:gd name="connsiteY1" fmla="*/ 55424 h 5413103"/>
              <a:gd name="connsiteX2" fmla="*/ 7292933 w 15798810"/>
              <a:gd name="connsiteY2" fmla="*/ 1444386 h 5413103"/>
              <a:gd name="connsiteX3" fmla="*/ 10394949 w 15798810"/>
              <a:gd name="connsiteY3" fmla="*/ 310067 h 5413103"/>
              <a:gd name="connsiteX4" fmla="*/ 15383637 w 15798810"/>
              <a:gd name="connsiteY4" fmla="*/ 865652 h 5413103"/>
              <a:gd name="connsiteX5" fmla="*/ 15395212 w 15798810"/>
              <a:gd name="connsiteY5" fmla="*/ 2833348 h 5413103"/>
              <a:gd name="connsiteX6" fmla="*/ 14353490 w 15798810"/>
              <a:gd name="connsiteY6" fmla="*/ 5078837 h 5413103"/>
              <a:gd name="connsiteX7" fmla="*/ 984731 w 15798810"/>
              <a:gd name="connsiteY7" fmla="*/ 4939941 h 5413103"/>
              <a:gd name="connsiteX8" fmla="*/ 1274098 w 15798810"/>
              <a:gd name="connsiteY8" fmla="*/ 749905 h 541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8810" h="5413103">
                <a:moveTo>
                  <a:pt x="1274098" y="749905"/>
                </a:moveTo>
                <a:cubicBezTo>
                  <a:pt x="1686928" y="-64181"/>
                  <a:pt x="2458574" y="-60323"/>
                  <a:pt x="3461713" y="55424"/>
                </a:cubicBezTo>
                <a:cubicBezTo>
                  <a:pt x="4464852" y="171171"/>
                  <a:pt x="6137394" y="1401946"/>
                  <a:pt x="7292933" y="1444386"/>
                </a:cubicBezTo>
                <a:cubicBezTo>
                  <a:pt x="8448472" y="1486826"/>
                  <a:pt x="9046498" y="406523"/>
                  <a:pt x="10394949" y="310067"/>
                </a:cubicBezTo>
                <a:cubicBezTo>
                  <a:pt x="11743400" y="213611"/>
                  <a:pt x="14550260" y="445105"/>
                  <a:pt x="15383637" y="865652"/>
                </a:cubicBezTo>
                <a:cubicBezTo>
                  <a:pt x="16217014" y="1286199"/>
                  <a:pt x="15566903" y="2131151"/>
                  <a:pt x="15395212" y="2833348"/>
                </a:cubicBezTo>
                <a:cubicBezTo>
                  <a:pt x="15223521" y="3535545"/>
                  <a:pt x="16755237" y="4727738"/>
                  <a:pt x="14353490" y="5078837"/>
                </a:cubicBezTo>
                <a:cubicBezTo>
                  <a:pt x="11951743" y="5429936"/>
                  <a:pt x="3162700" y="5663359"/>
                  <a:pt x="984731" y="4939941"/>
                </a:cubicBezTo>
                <a:cubicBezTo>
                  <a:pt x="-1193238" y="4216523"/>
                  <a:pt x="861268" y="1563991"/>
                  <a:pt x="1274098" y="749905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Как нельзя делать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C59F32-70E3-4E46-B1D5-85C512667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" r="-802" b="52881"/>
          <a:stretch/>
        </p:blipFill>
        <p:spPr>
          <a:xfrm>
            <a:off x="6610905" y="1310803"/>
            <a:ext cx="5184745" cy="28852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320BB-403D-40D6-9FE6-931716A65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9" y="995647"/>
            <a:ext cx="5624891" cy="3515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350C0-7E1F-421C-9FB5-6C9773D79C04}"/>
              </a:ext>
            </a:extLst>
          </p:cNvPr>
          <p:cNvSpPr txBox="1"/>
          <p:nvPr/>
        </p:nvSpPr>
        <p:spPr>
          <a:xfrm>
            <a:off x="396536" y="269189"/>
            <a:ext cx="11398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ontserrat ExtraBold" panose="00000900000000000000" pitchFamily="2" charset="-52"/>
              </a:rPr>
              <a:t>Пример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670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8543A7-9918-41ED-9E09-E36C3443A21D}"/>
              </a:ext>
            </a:extLst>
          </p:cNvPr>
          <p:cNvSpPr txBox="1"/>
          <p:nvPr/>
        </p:nvSpPr>
        <p:spPr>
          <a:xfrm>
            <a:off x="411768" y="335217"/>
            <a:ext cx="11160124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Montserrat SemiBold" panose="00000700000000000000" pitchFamily="2" charset="-52"/>
              </a:rPr>
              <a:t>Если мы привезли конфеты «</a:t>
            </a:r>
            <a:r>
              <a:rPr lang="en-US" sz="2200" dirty="0">
                <a:latin typeface="Montserrat SemiBold" panose="00000700000000000000" pitchFamily="2" charset="-52"/>
              </a:rPr>
              <a:t>Sweet sun</a:t>
            </a:r>
            <a:r>
              <a:rPr lang="ru-RU" sz="2200" dirty="0">
                <a:latin typeface="Montserrat SemiBold" panose="00000700000000000000" pitchFamily="2" charset="-52"/>
              </a:rPr>
              <a:t>», в другое Государство, а такой товарный знак там </a:t>
            </a: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уже зарегистрирован </a:t>
            </a:r>
            <a:r>
              <a:rPr lang="ru-RU" sz="2200" dirty="0">
                <a:latin typeface="Montserrat SemiBold" panose="00000700000000000000" pitchFamily="2" charset="-52"/>
              </a:rPr>
              <a:t>и есть правообладатель, то это считается нарушением, чужого ТЗ- Вам могут предъявить претензию, взыскать штраф. 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Если правообладатель «</a:t>
            </a:r>
            <a:r>
              <a:rPr lang="en-US" sz="2200" dirty="0">
                <a:latin typeface="Montserrat SemiBold" panose="00000700000000000000" pitchFamily="2" charset="-52"/>
              </a:rPr>
              <a:t>Sweet sun</a:t>
            </a:r>
            <a:r>
              <a:rPr lang="ru-RU" sz="2200" dirty="0">
                <a:latin typeface="Montserrat SemiBold" panose="00000700000000000000" pitchFamily="2" charset="-52"/>
              </a:rPr>
              <a:t>» в Китае внес свой товарный знак     в таможенный реестр, то товар может встать при вывозе из страны данной продукции.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200" dirty="0">
                <a:latin typeface="Montserrat SemiBold" panose="00000700000000000000" pitchFamily="2" charset="-52"/>
              </a:rPr>
              <a:t>Пример </a:t>
            </a: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«Конфеты»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В Россию из Китая везли товар «Конфеты» и так вышло,         что правообладатель внес свой товарный знак в таможенный реестр,          и груз проверяют на таможне. Правообладатель сразу узнает о том,              что контрафакт пытаются завести в Россию. После разбирательств  товар уничтожается за счет производителя. 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Правообладатель может разрешить или отказать ввозить товар.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430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069C16-F13D-45A3-BC95-43DF3D08133A}"/>
              </a:ext>
            </a:extLst>
          </p:cNvPr>
          <p:cNvSpPr txBox="1"/>
          <p:nvPr/>
        </p:nvSpPr>
        <p:spPr>
          <a:xfrm>
            <a:off x="411562" y="347420"/>
            <a:ext cx="1113277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ontserrat SemiBold" panose="00000700000000000000" pitchFamily="2" charset="-52"/>
              </a:rPr>
              <a:t>Существуют также предприниматели, которые заказывают товары заграницей на заводе </a:t>
            </a: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со своим товарным знаком</a:t>
            </a:r>
            <a:r>
              <a:rPr lang="ru-RU" sz="2200" dirty="0">
                <a:latin typeface="Montserrat SemiBold" panose="00000700000000000000" pitchFamily="2" charset="-52"/>
              </a:rPr>
              <a:t> (СТМ) </a:t>
            </a:r>
          </a:p>
          <a:p>
            <a:r>
              <a:rPr lang="ru-RU" sz="2200" dirty="0">
                <a:latin typeface="Montserrat SemiBold" panose="00000700000000000000" pitchFamily="2" charset="-52"/>
              </a:rPr>
              <a:t>Например вы заказываете в Китайском заводе товар с вашей этикеткой, вашим товарным знаком и везете его в Россию. </a:t>
            </a:r>
          </a:p>
          <a:p>
            <a:endParaRPr lang="ru-RU" sz="2200" dirty="0">
              <a:latin typeface="Montserrat SemiBold" panose="00000700000000000000" pitchFamily="2" charset="-52"/>
            </a:endParaRPr>
          </a:p>
          <a:p>
            <a:r>
              <a:rPr lang="ru-RU" sz="2200" dirty="0">
                <a:latin typeface="Montserrat SemiBold" panose="00000700000000000000" pitchFamily="2" charset="-52"/>
              </a:rPr>
              <a:t>Руководитель данного завода увидел объемы производства, понял что возможно данный товар или товарный знак будет хорошо продаваться и решает зарегистрировать на себя этот товарный знак </a:t>
            </a:r>
            <a:r>
              <a:rPr lang="ru-RU" sz="2200" dirty="0">
                <a:solidFill>
                  <a:srgbClr val="287FD8"/>
                </a:solidFill>
                <a:latin typeface="Montserrat SemiBold" panose="00000700000000000000" pitchFamily="2" charset="-52"/>
              </a:rPr>
              <a:t>в своем государстве</a:t>
            </a:r>
            <a:br>
              <a:rPr lang="ru-RU" sz="2200" dirty="0">
                <a:latin typeface="Montserrat SemiBold" panose="00000700000000000000" pitchFamily="2" charset="-52"/>
              </a:rPr>
            </a:br>
            <a:br>
              <a:rPr lang="ru-RU" sz="2200" dirty="0">
                <a:latin typeface="Montserrat SemiBold" panose="00000700000000000000" pitchFamily="2" charset="-52"/>
              </a:rPr>
            </a:br>
            <a:br>
              <a:rPr lang="ru-RU" sz="2200" dirty="0">
                <a:latin typeface="Montserrat SemiBold" panose="00000700000000000000" pitchFamily="2" charset="-52"/>
              </a:rPr>
            </a:br>
            <a:br>
              <a:rPr lang="ru-RU" sz="2200" dirty="0">
                <a:latin typeface="Montserrat SemiBold" panose="00000700000000000000" pitchFamily="2" charset="-52"/>
              </a:rPr>
            </a:br>
            <a:endParaRPr lang="ru-RU" sz="2200" dirty="0">
              <a:latin typeface="Montserrat SemiBold" panose="00000700000000000000" pitchFamily="2" charset="-52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E611888-E026-4C09-8B43-83E4336CF5E7}"/>
              </a:ext>
            </a:extLst>
          </p:cNvPr>
          <p:cNvSpPr/>
          <p:nvPr/>
        </p:nvSpPr>
        <p:spPr>
          <a:xfrm>
            <a:off x="243068" y="5104435"/>
            <a:ext cx="11655707" cy="13122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287FD8"/>
            </a:solidFill>
          </a:ln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01EAC-B224-470C-A2D3-190C008C7E77}"/>
              </a:ext>
            </a:extLst>
          </p:cNvPr>
          <p:cNvSpPr txBox="1"/>
          <p:nvPr/>
        </p:nvSpPr>
        <p:spPr>
          <a:xfrm>
            <a:off x="515938" y="5348937"/>
            <a:ext cx="1128194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87FD8"/>
                </a:solidFill>
                <a:latin typeface="Montserrat Bold" panose="00000800000000000000" pitchFamily="2" charset="-52"/>
              </a:rPr>
              <a:t>Рекомендация</a:t>
            </a:r>
            <a:r>
              <a:rPr lang="ru-RU" sz="2200" dirty="0">
                <a:latin typeface="Montserrat SemiBold" panose="00000700000000000000" pitchFamily="2" charset="-52"/>
              </a:rPr>
              <a:t> зарегистрировать товарный знак в той стране, где вы заказываете товар с целью защиты от недобросовестных конкуренции</a:t>
            </a:r>
          </a:p>
        </p:txBody>
      </p:sp>
    </p:spTree>
    <p:extLst>
      <p:ext uri="{BB962C8B-B14F-4D97-AF65-F5344CB8AC3E}">
        <p14:creationId xmlns:p14="http://schemas.microsoft.com/office/powerpoint/2010/main" val="719629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85A5E48-2313-ACC9-481C-C2B345B5A328}"/>
              </a:ext>
            </a:extLst>
          </p:cNvPr>
          <p:cNvSpPr/>
          <p:nvPr/>
        </p:nvSpPr>
        <p:spPr>
          <a:xfrm>
            <a:off x="989815" y="1406032"/>
            <a:ext cx="4034672" cy="3693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287FD8"/>
            </a:solidFill>
          </a:ln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8D6ED-CF94-8957-04B6-BF867B2FC9A5}"/>
              </a:ext>
            </a:extLst>
          </p:cNvPr>
          <p:cNvSpPr txBox="1"/>
          <p:nvPr/>
        </p:nvSpPr>
        <p:spPr>
          <a:xfrm>
            <a:off x="989815" y="575035"/>
            <a:ext cx="7275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История «</a:t>
            </a:r>
            <a:r>
              <a:rPr lang="en-US" dirty="0">
                <a:latin typeface="Montserrat SemiBold" panose="00000700000000000000" pitchFamily="2" charset="-52"/>
              </a:rPr>
              <a:t>Fish </a:t>
            </a:r>
            <a:r>
              <a:rPr lang="en-US" dirty="0" err="1">
                <a:latin typeface="Montserrat SemiBold" panose="00000700000000000000" pitchFamily="2" charset="-52"/>
              </a:rPr>
              <a:t>Komandor</a:t>
            </a:r>
            <a:r>
              <a:rPr lang="ru-RU" dirty="0">
                <a:latin typeface="Montserrat SemiBold" panose="00000700000000000000" pitchFamily="2" charset="-52"/>
              </a:rPr>
              <a:t>» 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«Я произвожу товар в Китае и провожу в Россию» </a:t>
            </a:r>
          </a:p>
          <a:p>
            <a:endParaRPr lang="ru-RU" dirty="0">
              <a:latin typeface="Montserrat SemiBold" panose="00000700000000000000" pitchFamily="2" charset="-52"/>
            </a:endParaRPr>
          </a:p>
          <a:p>
            <a:r>
              <a:rPr lang="ru-RU" b="1" dirty="0">
                <a:latin typeface="Montserrat SemiBold" panose="00000700000000000000" pitchFamily="2" charset="-52"/>
              </a:rPr>
              <a:t>Цель регистрация в России 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A09B3-C87A-9D1B-B0AB-B8047343948E}"/>
              </a:ext>
            </a:extLst>
          </p:cNvPr>
          <p:cNvSpPr txBox="1"/>
          <p:nvPr/>
        </p:nvSpPr>
        <p:spPr>
          <a:xfrm>
            <a:off x="1159497" y="1923068"/>
            <a:ext cx="6441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 мне обратились за проверкой ТЗ в России и сообщили, </a:t>
            </a:r>
          </a:p>
          <a:p>
            <a:r>
              <a:rPr lang="ru-RU" dirty="0"/>
              <a:t>что на товарах размещен логотип – (Считается производством)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B1A15-6ED0-B3E2-3354-4CB7B4729C3E}"/>
              </a:ext>
            </a:extLst>
          </p:cNvPr>
          <p:cNvSpPr txBox="1"/>
          <p:nvPr/>
        </p:nvSpPr>
        <p:spPr>
          <a:xfrm>
            <a:off x="1225485" y="2856322"/>
            <a:ext cx="456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Заказ товаров в Китае под своим логотипом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FB3408-BFFF-BADA-B3D3-0F6C2A7B9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16" y="2624289"/>
            <a:ext cx="5417573" cy="365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4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43A9E-6263-8BE5-8B11-17CC079024EE}"/>
              </a:ext>
            </a:extLst>
          </p:cNvPr>
          <p:cNvSpPr txBox="1"/>
          <p:nvPr/>
        </p:nvSpPr>
        <p:spPr>
          <a:xfrm>
            <a:off x="518474" y="509047"/>
            <a:ext cx="1120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Результат проверки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2E6785-FDA3-B794-F9FD-510A0FE9C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447800"/>
            <a:ext cx="12141200" cy="3962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0C016625-AD70-B1E9-D3E6-1593E7232B7B}"/>
                  </a:ext>
                </a:extLst>
              </p14:cNvPr>
              <p14:cNvContentPartPr/>
              <p14:nvPr/>
            </p14:nvContentPartPr>
            <p14:xfrm>
              <a:off x="6211874" y="3487264"/>
              <a:ext cx="2077920" cy="180360"/>
            </p14:xfrm>
          </p:contentPart>
        </mc:Choice>
        <mc:Fallback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C016625-AD70-B1E9-D3E6-1593E7232B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8874" y="3424264"/>
                <a:ext cx="2203560" cy="3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230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A526D7A-9549-4D0A-B3F5-5A6A40D4A2DD}"/>
              </a:ext>
            </a:extLst>
          </p:cNvPr>
          <p:cNvSpPr/>
          <p:nvPr/>
        </p:nvSpPr>
        <p:spPr>
          <a:xfrm>
            <a:off x="1863175" y="-2216455"/>
            <a:ext cx="14657893" cy="12114225"/>
          </a:xfrm>
          <a:custGeom>
            <a:avLst/>
            <a:gdLst>
              <a:gd name="connsiteX0" fmla="*/ 3505994 w 14657893"/>
              <a:gd name="connsiteY0" fmla="*/ 1161378 h 12114225"/>
              <a:gd name="connsiteX1" fmla="*/ 3529440 w 14657893"/>
              <a:gd name="connsiteY1" fmla="*/ 1231717 h 12114225"/>
              <a:gd name="connsiteX2" fmla="*/ 5334794 w 14657893"/>
              <a:gd name="connsiteY2" fmla="*/ 3294978 h 12114225"/>
              <a:gd name="connsiteX3" fmla="*/ 4139040 w 14657893"/>
              <a:gd name="connsiteY3" fmla="*/ 5053440 h 12114225"/>
              <a:gd name="connsiteX4" fmla="*/ 4842425 w 14657893"/>
              <a:gd name="connsiteY4" fmla="*/ 7632517 h 12114225"/>
              <a:gd name="connsiteX5" fmla="*/ 153194 w 14657893"/>
              <a:gd name="connsiteY5" fmla="*/ 10328824 h 12114225"/>
              <a:gd name="connsiteX6" fmla="*/ 2357133 w 14657893"/>
              <a:gd name="connsiteY6" fmla="*/ 10868086 h 12114225"/>
              <a:gd name="connsiteX7" fmla="*/ 13892640 w 14657893"/>
              <a:gd name="connsiteY7" fmla="*/ 11454240 h 12114225"/>
              <a:gd name="connsiteX8" fmla="*/ 12462425 w 14657893"/>
              <a:gd name="connsiteY8" fmla="*/ 669009 h 12114225"/>
              <a:gd name="connsiteX9" fmla="*/ 3505994 w 14657893"/>
              <a:gd name="connsiteY9" fmla="*/ 1161378 h 1211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57893" h="12114225">
                <a:moveTo>
                  <a:pt x="3505994" y="1161378"/>
                </a:moveTo>
                <a:cubicBezTo>
                  <a:pt x="2017163" y="1255163"/>
                  <a:pt x="3224640" y="876117"/>
                  <a:pt x="3529440" y="1231717"/>
                </a:cubicBezTo>
                <a:cubicBezTo>
                  <a:pt x="3834240" y="1587317"/>
                  <a:pt x="5233194" y="2658024"/>
                  <a:pt x="5334794" y="3294978"/>
                </a:cubicBezTo>
                <a:cubicBezTo>
                  <a:pt x="5436394" y="3931932"/>
                  <a:pt x="4221101" y="4330517"/>
                  <a:pt x="4139040" y="5053440"/>
                </a:cubicBezTo>
                <a:cubicBezTo>
                  <a:pt x="4056979" y="5776363"/>
                  <a:pt x="5506733" y="6753286"/>
                  <a:pt x="4842425" y="7632517"/>
                </a:cubicBezTo>
                <a:cubicBezTo>
                  <a:pt x="4178117" y="8511748"/>
                  <a:pt x="567409" y="9789563"/>
                  <a:pt x="153194" y="10328824"/>
                </a:cubicBezTo>
                <a:cubicBezTo>
                  <a:pt x="-261021" y="10868086"/>
                  <a:pt x="67225" y="10680517"/>
                  <a:pt x="2357133" y="10868086"/>
                </a:cubicBezTo>
                <a:cubicBezTo>
                  <a:pt x="4647041" y="11055655"/>
                  <a:pt x="12208425" y="13154086"/>
                  <a:pt x="13892640" y="11454240"/>
                </a:cubicBezTo>
                <a:cubicBezTo>
                  <a:pt x="15576855" y="9754394"/>
                  <a:pt x="14201348" y="2384486"/>
                  <a:pt x="12462425" y="669009"/>
                </a:cubicBezTo>
                <a:cubicBezTo>
                  <a:pt x="10723502" y="-1046468"/>
                  <a:pt x="4994825" y="1067593"/>
                  <a:pt x="3505994" y="1161378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8178C-0E30-4D91-9871-0A4000CD25AF}"/>
              </a:ext>
            </a:extLst>
          </p:cNvPr>
          <p:cNvSpPr txBox="1"/>
          <p:nvPr/>
        </p:nvSpPr>
        <p:spPr>
          <a:xfrm>
            <a:off x="403540" y="252283"/>
            <a:ext cx="8298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Патенты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975B0-FA73-4DD9-BA79-A8A798D61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9326" y="975071"/>
            <a:ext cx="9144000" cy="6857999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2C096-3E50-4FA9-B608-7BE36FD08F35}"/>
              </a:ext>
            </a:extLst>
          </p:cNvPr>
          <p:cNvSpPr txBox="1"/>
          <p:nvPr/>
        </p:nvSpPr>
        <p:spPr>
          <a:xfrm>
            <a:off x="403540" y="1144347"/>
            <a:ext cx="4862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Изобретение, </a:t>
            </a:r>
          </a:p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Полезная модель, </a:t>
            </a:r>
          </a:p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Промышленный образец.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CECA4-DA19-49D6-8DF6-8EEB56E54256}"/>
              </a:ext>
            </a:extLst>
          </p:cNvPr>
          <p:cNvSpPr txBox="1"/>
          <p:nvPr/>
        </p:nvSpPr>
        <p:spPr>
          <a:xfrm>
            <a:off x="489266" y="2880576"/>
            <a:ext cx="42379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Приложения – Регистрация кода ЭВМ</a:t>
            </a:r>
          </a:p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Авторское право: предметы искусства, музыка, песни, изображения, картины, фото,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4273020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3D039D-6B01-A381-F2C3-F8B5DB5D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r="24984"/>
          <a:stretch/>
        </p:blipFill>
        <p:spPr>
          <a:xfrm>
            <a:off x="1093508" y="744718"/>
            <a:ext cx="4136730" cy="53021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D32C0-09A4-E7C6-ED84-5542BE4C0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6"/>
          <a:stretch/>
        </p:blipFill>
        <p:spPr>
          <a:xfrm>
            <a:off x="5656082" y="604102"/>
            <a:ext cx="5442410" cy="5442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0ED3C-CFF7-E865-26F9-D084DFD97DB6}"/>
              </a:ext>
            </a:extLst>
          </p:cNvPr>
          <p:cNvSpPr txBox="1"/>
          <p:nvPr/>
        </p:nvSpPr>
        <p:spPr>
          <a:xfrm>
            <a:off x="1291472" y="311085"/>
            <a:ext cx="393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Логотип клиента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C1FE-6814-293E-4685-16F7C711586D}"/>
              </a:ext>
            </a:extLst>
          </p:cNvPr>
          <p:cNvSpPr txBox="1"/>
          <p:nvPr/>
        </p:nvSpPr>
        <p:spPr>
          <a:xfrm>
            <a:off x="5948313" y="311085"/>
            <a:ext cx="702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Товарный знак зарегистрированный на территории России </a:t>
            </a:r>
          </a:p>
        </p:txBody>
      </p:sp>
    </p:spTree>
    <p:extLst>
      <p:ext uri="{BB962C8B-B14F-4D97-AF65-F5344CB8AC3E}">
        <p14:creationId xmlns:p14="http://schemas.microsoft.com/office/powerpoint/2010/main" val="2508028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368930-D247-3592-D097-A8AFB39C45A9}"/>
              </a:ext>
            </a:extLst>
          </p:cNvPr>
          <p:cNvSpPr txBox="1"/>
          <p:nvPr/>
        </p:nvSpPr>
        <p:spPr>
          <a:xfrm>
            <a:off x="791850" y="490194"/>
            <a:ext cx="100116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Рекомендации </a:t>
            </a:r>
          </a:p>
          <a:p>
            <a:endParaRPr lang="ru-RU" dirty="0"/>
          </a:p>
          <a:p>
            <a:r>
              <a:rPr lang="ru-RU" sz="1800" dirty="0">
                <a:solidFill>
                  <a:srgbClr val="287FD8"/>
                </a:solidFill>
                <a:latin typeface="Montserrat Bold" panose="00000800000000000000" pitchFamily="2" charset="-52"/>
              </a:rPr>
              <a:t>Рекомендация</a:t>
            </a:r>
            <a:r>
              <a:rPr lang="ru-RU" sz="1800" dirty="0">
                <a:latin typeface="Montserrat SemiBold" panose="00000700000000000000" pitchFamily="2" charset="-52"/>
              </a:rPr>
              <a:t>  подать заявку до того как поедете в Китай</a:t>
            </a:r>
          </a:p>
          <a:p>
            <a:r>
              <a:rPr lang="ru-RU" sz="1800" dirty="0">
                <a:latin typeface="Montserrat SemiBold" panose="00000700000000000000" pitchFamily="2" charset="-52"/>
              </a:rPr>
              <a:t>Подать заявку если поедете в шоурум зарубеж искать покупателей. </a:t>
            </a:r>
          </a:p>
          <a:p>
            <a:r>
              <a:rPr lang="ru-RU" dirty="0"/>
              <a:t>Проверять все элементы интеллектуальной собственности и стараться защищать и в России и за рубежом </a:t>
            </a:r>
          </a:p>
          <a:p>
            <a:endParaRPr lang="ru-RU" dirty="0"/>
          </a:p>
          <a:p>
            <a:r>
              <a:rPr lang="ru-RU" dirty="0"/>
              <a:t>Если создаете новую интеллектуальную собственность . Создавать  по стратегии : Разработать название – проверить – разработать логотип – проверить – подача в регистрацию. </a:t>
            </a:r>
          </a:p>
          <a:p>
            <a:endParaRPr lang="ru-RU" dirty="0"/>
          </a:p>
          <a:p>
            <a:r>
              <a:rPr lang="ru-RU" dirty="0"/>
              <a:t>Проходить маркетинговые исследование в той стране куда поставляете.</a:t>
            </a:r>
          </a:p>
          <a:p>
            <a:endParaRPr lang="ru-RU" dirty="0"/>
          </a:p>
          <a:p>
            <a:r>
              <a:rPr lang="ru-RU" dirty="0"/>
              <a:t>Регистрировать товарный знак в России если у вас товары.  </a:t>
            </a:r>
          </a:p>
          <a:p>
            <a:endParaRPr lang="ru-RU" dirty="0"/>
          </a:p>
          <a:p>
            <a:r>
              <a:rPr lang="ru-RU" dirty="0"/>
              <a:t>Регистрировать  бренд, если у вас новая линейка. </a:t>
            </a:r>
          </a:p>
          <a:p>
            <a:endParaRPr lang="ru-RU" dirty="0"/>
          </a:p>
          <a:p>
            <a:r>
              <a:rPr lang="ru-RU" dirty="0"/>
              <a:t>Проверять дизайнера логотипа с патентоведом . </a:t>
            </a:r>
          </a:p>
          <a:p>
            <a:r>
              <a:rPr lang="ru-RU" dirty="0"/>
              <a:t>Чек лист получить можно в личных сообщениях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493EBF-7676-F652-178B-63724F513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 t="39349" r="26359" b="38520"/>
          <a:stretch/>
        </p:blipFill>
        <p:spPr>
          <a:xfrm>
            <a:off x="8631915" y="3429000"/>
            <a:ext cx="3040278" cy="31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57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B73E3E39-DE3E-401A-80F1-31B3463E7931}"/>
              </a:ext>
            </a:extLst>
          </p:cNvPr>
          <p:cNvSpPr/>
          <p:nvPr/>
        </p:nvSpPr>
        <p:spPr>
          <a:xfrm>
            <a:off x="-370390" y="-1"/>
            <a:ext cx="10728960" cy="2720051"/>
          </a:xfrm>
          <a:custGeom>
            <a:avLst/>
            <a:gdLst>
              <a:gd name="connsiteX0" fmla="*/ 0 w 10728960"/>
              <a:gd name="connsiteY0" fmla="*/ 0 h 2720051"/>
              <a:gd name="connsiteX1" fmla="*/ 10728960 w 10728960"/>
              <a:gd name="connsiteY1" fmla="*/ 0 h 2720051"/>
              <a:gd name="connsiteX2" fmla="*/ 10641999 w 10728960"/>
              <a:gd name="connsiteY2" fmla="*/ 14253 h 2720051"/>
              <a:gd name="connsiteX3" fmla="*/ 6392116 w 10728960"/>
              <a:gd name="connsiteY3" fmla="*/ 790804 h 2720051"/>
              <a:gd name="connsiteX4" fmla="*/ 2580813 w 10728960"/>
              <a:gd name="connsiteY4" fmla="*/ 2705585 h 2720051"/>
              <a:gd name="connsiteX5" fmla="*/ 514444 w 10728960"/>
              <a:gd name="connsiteY5" fmla="*/ 2281298 h 2720051"/>
              <a:gd name="connsiteX6" fmla="*/ 370390 w 10728960"/>
              <a:gd name="connsiteY6" fmla="*/ 2181464 h 2720051"/>
              <a:gd name="connsiteX7" fmla="*/ 370390 w 10728960"/>
              <a:gd name="connsiteY7" fmla="*/ 1 h 2720051"/>
              <a:gd name="connsiteX8" fmla="*/ 0 w 10728960"/>
              <a:gd name="connsiteY8" fmla="*/ 1 h 272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8960" h="2720051">
                <a:moveTo>
                  <a:pt x="0" y="0"/>
                </a:moveTo>
                <a:lnTo>
                  <a:pt x="10728960" y="0"/>
                </a:lnTo>
                <a:lnTo>
                  <a:pt x="10641999" y="14253"/>
                </a:lnTo>
                <a:cubicBezTo>
                  <a:pt x="9107669" y="258034"/>
                  <a:pt x="7262738" y="501813"/>
                  <a:pt x="6392116" y="790804"/>
                </a:cubicBezTo>
                <a:cubicBezTo>
                  <a:pt x="4650874" y="1368784"/>
                  <a:pt x="3671891" y="2599208"/>
                  <a:pt x="2580813" y="2705585"/>
                </a:cubicBezTo>
                <a:cubicBezTo>
                  <a:pt x="1915936" y="2770409"/>
                  <a:pt x="1085944" y="2615340"/>
                  <a:pt x="514444" y="2281298"/>
                </a:cubicBezTo>
                <a:lnTo>
                  <a:pt x="370390" y="2181464"/>
                </a:lnTo>
                <a:lnTo>
                  <a:pt x="370390" y="1"/>
                </a:lnTo>
                <a:lnTo>
                  <a:pt x="0" y="1"/>
                </a:ln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0D50A-0048-48E4-8846-5EED04E6D5E9}"/>
              </a:ext>
            </a:extLst>
          </p:cNvPr>
          <p:cNvSpPr txBox="1">
            <a:spLocks/>
          </p:cNvSpPr>
          <p:nvPr/>
        </p:nvSpPr>
        <p:spPr>
          <a:xfrm>
            <a:off x="393556" y="3665"/>
            <a:ext cx="5702444" cy="196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latin typeface="Montserrat ExtraBold" panose="00000900000000000000" pitchFamily="2" charset="-52"/>
                <a:ea typeface="+mn-ea"/>
                <a:cs typeface="+mn-cs"/>
              </a:rPr>
              <a:t>Кияшко Дарья Михайловна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DF3420-D055-4797-9AD6-2BBE2D781742}"/>
              </a:ext>
            </a:extLst>
          </p:cNvPr>
          <p:cNvGrpSpPr/>
          <p:nvPr/>
        </p:nvGrpSpPr>
        <p:grpSpPr>
          <a:xfrm>
            <a:off x="472213" y="4849478"/>
            <a:ext cx="5078665" cy="720000"/>
            <a:chOff x="472213" y="3055401"/>
            <a:chExt cx="5078665" cy="720000"/>
          </a:xfrm>
        </p:grpSpPr>
        <p:sp>
          <p:nvSpPr>
            <p:cNvPr id="3" name="Текст 3">
              <a:extLst>
                <a:ext uri="{FF2B5EF4-FFF2-40B4-BE49-F238E27FC236}">
                  <a16:creationId xmlns:a16="http://schemas.microsoft.com/office/drawing/2014/main" id="{6B70836F-ECE3-4B1D-B148-6CB9981C519E}"/>
                </a:ext>
              </a:extLst>
            </p:cNvPr>
            <p:cNvSpPr txBox="1">
              <a:spLocks/>
            </p:cNvSpPr>
            <p:nvPr/>
          </p:nvSpPr>
          <p:spPr>
            <a:xfrm>
              <a:off x="1618641" y="3171937"/>
              <a:ext cx="3932237" cy="486928"/>
            </a:xfrm>
            <a:prstGeom prst="rect">
              <a:avLst/>
            </a:prstGeom>
          </p:spPr>
          <p:txBody>
            <a:bodyPr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ru-RU" sz="2400" dirty="0">
                  <a:latin typeface="Montserrat SemiBold" panose="00000700000000000000" pitchFamily="2" charset="-52"/>
                  <a:cs typeface="Times New Roman" panose="02020603050405020304" pitchFamily="18" charset="0"/>
                </a:rPr>
                <a:t>brendax.ru</a:t>
              </a:r>
              <a:endParaRPr lang="ru-RU" sz="3600" dirty="0">
                <a:latin typeface="Montserrat SemiBold" panose="00000700000000000000" pitchFamily="2" charset="-52"/>
              </a:endParaRPr>
            </a:p>
          </p:txBody>
        </p:sp>
        <p:pic>
          <p:nvPicPr>
            <p:cNvPr id="6" name="Рисунок 5" descr="Интернет со сплошной заливкой">
              <a:hlinkClick r:id="rId2"/>
              <a:extLst>
                <a:ext uri="{FF2B5EF4-FFF2-40B4-BE49-F238E27FC236}">
                  <a16:creationId xmlns:a16="http://schemas.microsoft.com/office/drawing/2014/main" id="{FA6ED21D-510E-4895-8BA4-187E00EF1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213" y="3055401"/>
              <a:ext cx="720000" cy="72000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4E5B48D-A731-4B41-AD68-4DED01A65CD1}"/>
              </a:ext>
            </a:extLst>
          </p:cNvPr>
          <p:cNvGrpSpPr/>
          <p:nvPr/>
        </p:nvGrpSpPr>
        <p:grpSpPr>
          <a:xfrm>
            <a:off x="460638" y="3907395"/>
            <a:ext cx="5090240" cy="720000"/>
            <a:chOff x="460638" y="3699050"/>
            <a:chExt cx="5090240" cy="720000"/>
          </a:xfrm>
        </p:grpSpPr>
        <p:pic>
          <p:nvPicPr>
            <p:cNvPr id="10" name="Рисунок 9" descr="Телефонная трубка со сплошной заливкой">
              <a:extLst>
                <a:ext uri="{FF2B5EF4-FFF2-40B4-BE49-F238E27FC236}">
                  <a16:creationId xmlns:a16="http://schemas.microsoft.com/office/drawing/2014/main" id="{A05C10EC-A00F-414C-A305-A294C2EC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638" y="3699050"/>
              <a:ext cx="720000" cy="720000"/>
            </a:xfrm>
            <a:prstGeom prst="rect">
              <a:avLst/>
            </a:prstGeom>
          </p:spPr>
        </p:pic>
        <p:sp>
          <p:nvSpPr>
            <p:cNvPr id="11" name="Текст 3">
              <a:extLst>
                <a:ext uri="{FF2B5EF4-FFF2-40B4-BE49-F238E27FC236}">
                  <a16:creationId xmlns:a16="http://schemas.microsoft.com/office/drawing/2014/main" id="{82A08EC3-F09A-43D6-AB91-4C531CD9050F}"/>
                </a:ext>
              </a:extLst>
            </p:cNvPr>
            <p:cNvSpPr txBox="1">
              <a:spLocks/>
            </p:cNvSpPr>
            <p:nvPr/>
          </p:nvSpPr>
          <p:spPr>
            <a:xfrm>
              <a:off x="1618641" y="3815586"/>
              <a:ext cx="3932237" cy="486928"/>
            </a:xfrm>
            <a:prstGeom prst="rect">
              <a:avLst/>
            </a:prstGeom>
          </p:spPr>
          <p:txBody>
            <a:bodyPr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ru-RU" sz="2400" dirty="0">
                  <a:latin typeface="Montserrat SemiBold" panose="00000700000000000000" pitchFamily="2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8-918-231-61-62</a:t>
              </a:r>
              <a:endParaRPr lang="ru-RU" sz="3600" dirty="0"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4DD1E2A-6398-45D8-8F6C-FFEC9F1B770B}"/>
              </a:ext>
            </a:extLst>
          </p:cNvPr>
          <p:cNvGrpSpPr/>
          <p:nvPr/>
        </p:nvGrpSpPr>
        <p:grpSpPr>
          <a:xfrm>
            <a:off x="460639" y="3069000"/>
            <a:ext cx="5090239" cy="720000"/>
            <a:chOff x="460639" y="4342698"/>
            <a:chExt cx="5090239" cy="720000"/>
          </a:xfrm>
        </p:grpSpPr>
        <p:pic>
          <p:nvPicPr>
            <p:cNvPr id="8" name="Рисунок 7" descr="Конверт со сплошной заливкой">
              <a:hlinkClick r:id="rId7"/>
              <a:extLst>
                <a:ext uri="{FF2B5EF4-FFF2-40B4-BE49-F238E27FC236}">
                  <a16:creationId xmlns:a16="http://schemas.microsoft.com/office/drawing/2014/main" id="{37D1D1FC-E59A-49DB-9502-D544DC42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0639" y="4342698"/>
              <a:ext cx="720000" cy="720000"/>
            </a:xfrm>
            <a:prstGeom prst="rect">
              <a:avLst/>
            </a:prstGeom>
          </p:spPr>
        </p:pic>
        <p:sp>
          <p:nvSpPr>
            <p:cNvPr id="12" name="Текст 3">
              <a:extLst>
                <a:ext uri="{FF2B5EF4-FFF2-40B4-BE49-F238E27FC236}">
                  <a16:creationId xmlns:a16="http://schemas.microsoft.com/office/drawing/2014/main" id="{581C09FF-8323-4E23-9732-4CDA1C23619C}"/>
                </a:ext>
              </a:extLst>
            </p:cNvPr>
            <p:cNvSpPr txBox="1">
              <a:spLocks/>
            </p:cNvSpPr>
            <p:nvPr/>
          </p:nvSpPr>
          <p:spPr>
            <a:xfrm>
              <a:off x="1618641" y="4459234"/>
              <a:ext cx="3932237" cy="486928"/>
            </a:xfrm>
            <a:prstGeom prst="rect">
              <a:avLst/>
            </a:prstGeom>
          </p:spPr>
          <p:txBody>
            <a:bodyPr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ru-RU" sz="2400" dirty="0">
                  <a:solidFill>
                    <a:srgbClr val="000000"/>
                  </a:solidFill>
                  <a:latin typeface="Montserrat SemiBold" panose="00000700000000000000" pitchFamily="2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ii9182316162@yandex.ru</a:t>
              </a:r>
              <a:endParaRPr lang="ru-RU" sz="3600" dirty="0">
                <a:latin typeface="Montserrat SemiBold" panose="00000700000000000000" pitchFamily="2" charset="-5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B7EABB-E96C-4301-8877-0EFF3B18D82D}"/>
              </a:ext>
            </a:extLst>
          </p:cNvPr>
          <p:cNvSpPr txBox="1"/>
          <p:nvPr/>
        </p:nvSpPr>
        <p:spPr>
          <a:xfrm>
            <a:off x="402763" y="1560507"/>
            <a:ext cx="224148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ea typeface="+mn-ea"/>
                <a:cs typeface="+mn-cs"/>
              </a:rPr>
              <a:t>Патентовед</a:t>
            </a:r>
            <a:endParaRPr lang="ru-RU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1BE35C7-FE47-4696-BF76-6DDD3C3E90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" b="16821"/>
          <a:stretch/>
        </p:blipFill>
        <p:spPr>
          <a:xfrm>
            <a:off x="7039517" y="-4875"/>
            <a:ext cx="6177266" cy="6862875"/>
          </a:xfrm>
          <a:custGeom>
            <a:avLst/>
            <a:gdLst>
              <a:gd name="connsiteX0" fmla="*/ 1708498 w 6177266"/>
              <a:gd name="connsiteY0" fmla="*/ 0 h 6862875"/>
              <a:gd name="connsiteX1" fmla="*/ 6177266 w 6177266"/>
              <a:gd name="connsiteY1" fmla="*/ 0 h 6862875"/>
              <a:gd name="connsiteX2" fmla="*/ 6177266 w 6177266"/>
              <a:gd name="connsiteY2" fmla="*/ 6862875 h 6862875"/>
              <a:gd name="connsiteX3" fmla="*/ 1085191 w 6177266"/>
              <a:gd name="connsiteY3" fmla="*/ 6862875 h 6862875"/>
              <a:gd name="connsiteX4" fmla="*/ 906955 w 6177266"/>
              <a:gd name="connsiteY4" fmla="*/ 6631528 h 6862875"/>
              <a:gd name="connsiteX5" fmla="*/ 489236 w 6177266"/>
              <a:gd name="connsiteY5" fmla="*/ 5921906 h 6862875"/>
              <a:gd name="connsiteX6" fmla="*/ 458972 w 6177266"/>
              <a:gd name="connsiteY6" fmla="*/ 5854798 h 6862875"/>
              <a:gd name="connsiteX7" fmla="*/ 489881 w 6177266"/>
              <a:gd name="connsiteY7" fmla="*/ 5835945 h 6862875"/>
              <a:gd name="connsiteX8" fmla="*/ 1017519 w 6177266"/>
              <a:gd name="connsiteY8" fmla="*/ 4546880 h 6862875"/>
              <a:gd name="connsiteX9" fmla="*/ 35775 w 6177266"/>
              <a:gd name="connsiteY9" fmla="*/ 3558816 h 6862875"/>
              <a:gd name="connsiteX10" fmla="*/ 0 w 6177266"/>
              <a:gd name="connsiteY10" fmla="*/ 3553263 h 6862875"/>
              <a:gd name="connsiteX11" fmla="*/ 2208 w 6177266"/>
              <a:gd name="connsiteY11" fmla="*/ 3479681 h 6862875"/>
              <a:gd name="connsiteX12" fmla="*/ 1469930 w 6177266"/>
              <a:gd name="connsiteY12" fmla="*/ 218393 h 686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77266" h="6862875">
                <a:moveTo>
                  <a:pt x="1708498" y="0"/>
                </a:moveTo>
                <a:lnTo>
                  <a:pt x="6177266" y="0"/>
                </a:lnTo>
                <a:lnTo>
                  <a:pt x="6177266" y="6862875"/>
                </a:lnTo>
                <a:lnTo>
                  <a:pt x="1085191" y="6862875"/>
                </a:lnTo>
                <a:lnTo>
                  <a:pt x="906955" y="6631528"/>
                </a:lnTo>
                <a:cubicBezTo>
                  <a:pt x="749583" y="6408906"/>
                  <a:pt x="609557" y="6171841"/>
                  <a:pt x="489236" y="5921906"/>
                </a:cubicBezTo>
                <a:lnTo>
                  <a:pt x="458972" y="5854798"/>
                </a:lnTo>
                <a:lnTo>
                  <a:pt x="489881" y="5835945"/>
                </a:lnTo>
                <a:cubicBezTo>
                  <a:pt x="895973" y="5559917"/>
                  <a:pt x="1119588" y="5058712"/>
                  <a:pt x="1017519" y="4546880"/>
                </a:cubicBezTo>
                <a:cubicBezTo>
                  <a:pt x="915449" y="4035049"/>
                  <a:pt x="516684" y="3657959"/>
                  <a:pt x="35775" y="3558816"/>
                </a:cubicBezTo>
                <a:lnTo>
                  <a:pt x="0" y="3553263"/>
                </a:lnTo>
                <a:lnTo>
                  <a:pt x="2208" y="3479681"/>
                </a:lnTo>
                <a:cubicBezTo>
                  <a:pt x="70813" y="2233318"/>
                  <a:pt x="607887" y="1074559"/>
                  <a:pt x="1469930" y="218393"/>
                </a:cubicBezTo>
                <a:close/>
              </a:path>
            </a:pathLst>
          </a:custGeom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74C285CE-DFD9-4548-B01E-BB7B594FE63B}"/>
              </a:ext>
            </a:extLst>
          </p:cNvPr>
          <p:cNvSpPr/>
          <p:nvPr/>
        </p:nvSpPr>
        <p:spPr>
          <a:xfrm>
            <a:off x="5654101" y="3615628"/>
            <a:ext cx="2340000" cy="2340000"/>
          </a:xfrm>
          <a:prstGeom prst="ellipse">
            <a:avLst/>
          </a:prstGeom>
          <a:solidFill>
            <a:srgbClr val="287FD8"/>
          </a:solidFill>
          <a:ln>
            <a:noFill/>
          </a:ln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4569E3-D3C0-412F-8DF0-CD74BB16948A}"/>
              </a:ext>
            </a:extLst>
          </p:cNvPr>
          <p:cNvSpPr txBox="1"/>
          <p:nvPr/>
        </p:nvSpPr>
        <p:spPr>
          <a:xfrm>
            <a:off x="5602361" y="3929556"/>
            <a:ext cx="2443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ТОП-3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3D4C4E-37A3-4905-B330-EE2E68DF7DF3}"/>
              </a:ext>
            </a:extLst>
          </p:cNvPr>
          <p:cNvSpPr txBox="1"/>
          <p:nvPr/>
        </p:nvSpPr>
        <p:spPr>
          <a:xfrm>
            <a:off x="5543941" y="4490986"/>
            <a:ext cx="2560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менеджер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E46F8B-923E-416E-93A6-49A9D0E7AEF7}"/>
              </a:ext>
            </a:extLst>
          </p:cNvPr>
          <p:cNvSpPr txBox="1"/>
          <p:nvPr/>
        </p:nvSpPr>
        <p:spPr>
          <a:xfrm>
            <a:off x="5471943" y="4931251"/>
            <a:ext cx="2704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по интеллектуальной собственности                          2019 года </a:t>
            </a:r>
          </a:p>
        </p:txBody>
      </p:sp>
    </p:spTree>
    <p:extLst>
      <p:ext uri="{BB962C8B-B14F-4D97-AF65-F5344CB8AC3E}">
        <p14:creationId xmlns:p14="http://schemas.microsoft.com/office/powerpoint/2010/main" val="318963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EE37AC8C-4858-4187-A24C-63D6F37A1EFF}"/>
              </a:ext>
            </a:extLst>
          </p:cNvPr>
          <p:cNvSpPr/>
          <p:nvPr/>
        </p:nvSpPr>
        <p:spPr>
          <a:xfrm>
            <a:off x="-1959335" y="1978096"/>
            <a:ext cx="16449011" cy="5693658"/>
          </a:xfrm>
          <a:custGeom>
            <a:avLst/>
            <a:gdLst>
              <a:gd name="connsiteX0" fmla="*/ 1403750 w 16449011"/>
              <a:gd name="connsiteY0" fmla="*/ 649357 h 5693658"/>
              <a:gd name="connsiteX1" fmla="*/ 4019629 w 16449011"/>
              <a:gd name="connsiteY1" fmla="*/ 116922 h 5693658"/>
              <a:gd name="connsiteX2" fmla="*/ 7584631 w 16449011"/>
              <a:gd name="connsiteY2" fmla="*/ 1563757 h 5693658"/>
              <a:gd name="connsiteX3" fmla="*/ 10489877 w 16449011"/>
              <a:gd name="connsiteY3" fmla="*/ 47474 h 5693658"/>
              <a:gd name="connsiteX4" fmla="*/ 15976277 w 16449011"/>
              <a:gd name="connsiteY4" fmla="*/ 1459585 h 5693658"/>
              <a:gd name="connsiteX5" fmla="*/ 14459993 w 16449011"/>
              <a:gd name="connsiteY5" fmla="*/ 5267656 h 5693658"/>
              <a:gd name="connsiteX6" fmla="*/ 963912 w 16449011"/>
              <a:gd name="connsiteY6" fmla="*/ 5082461 h 5693658"/>
              <a:gd name="connsiteX7" fmla="*/ 1403750 w 16449011"/>
              <a:gd name="connsiteY7" fmla="*/ 649357 h 569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49011" h="5693658">
                <a:moveTo>
                  <a:pt x="1403750" y="649357"/>
                </a:moveTo>
                <a:cubicBezTo>
                  <a:pt x="1913036" y="-178233"/>
                  <a:pt x="2989482" y="-35478"/>
                  <a:pt x="4019629" y="116922"/>
                </a:cubicBezTo>
                <a:cubicBezTo>
                  <a:pt x="5049776" y="269322"/>
                  <a:pt x="6506256" y="1575332"/>
                  <a:pt x="7584631" y="1563757"/>
                </a:cubicBezTo>
                <a:cubicBezTo>
                  <a:pt x="8663006" y="1552182"/>
                  <a:pt x="9091269" y="64836"/>
                  <a:pt x="10489877" y="47474"/>
                </a:cubicBezTo>
                <a:cubicBezTo>
                  <a:pt x="11888485" y="30112"/>
                  <a:pt x="15314591" y="589555"/>
                  <a:pt x="15976277" y="1459585"/>
                </a:cubicBezTo>
                <a:cubicBezTo>
                  <a:pt x="16637963" y="2329615"/>
                  <a:pt x="16962054" y="4663843"/>
                  <a:pt x="14459993" y="5267656"/>
                </a:cubicBezTo>
                <a:cubicBezTo>
                  <a:pt x="11957932" y="5871469"/>
                  <a:pt x="3134165" y="5854107"/>
                  <a:pt x="963912" y="5082461"/>
                </a:cubicBezTo>
                <a:cubicBezTo>
                  <a:pt x="-1206341" y="4310815"/>
                  <a:pt x="894464" y="1476947"/>
                  <a:pt x="1403750" y="649357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48AE558-8AAE-4CFC-9E03-C211198B26E2}"/>
              </a:ext>
            </a:extLst>
          </p:cNvPr>
          <p:cNvGrpSpPr/>
          <p:nvPr/>
        </p:nvGrpSpPr>
        <p:grpSpPr>
          <a:xfrm>
            <a:off x="712102" y="209277"/>
            <a:ext cx="3943303" cy="6439445"/>
            <a:chOff x="712102" y="209277"/>
            <a:chExt cx="3943303" cy="6439445"/>
          </a:xfrm>
          <a:effectLst>
            <a:outerShdw blurRad="114300" dist="38100" dir="2700000" algn="tl" rotWithShape="0">
              <a:prstClr val="black">
                <a:alpha val="14000"/>
              </a:prstClr>
            </a:outerShd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5589315-24B4-49C3-B19F-1E4C3E26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35969" y="1457348"/>
              <a:ext cx="6439445" cy="3943303"/>
            </a:xfrm>
            <a:prstGeom prst="rect">
              <a:avLst/>
            </a:prstGeom>
          </p:spPr>
        </p:pic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49CBBBB8-3764-4993-9C85-CF08ABBDDD32}"/>
                </a:ext>
              </a:extLst>
            </p:cNvPr>
            <p:cNvSpPr/>
            <p:nvPr/>
          </p:nvSpPr>
          <p:spPr>
            <a:xfrm>
              <a:off x="856526" y="441325"/>
              <a:ext cx="3646026" cy="5975350"/>
            </a:xfrm>
            <a:prstGeom prst="roundRect">
              <a:avLst>
                <a:gd name="adj" fmla="val 167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C46A3D7-5966-4962-AAAD-A5E770DA5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" t="-2114" r="173" b="-3308"/>
            <a:stretch/>
          </p:blipFill>
          <p:spPr>
            <a:xfrm>
              <a:off x="891825" y="578734"/>
              <a:ext cx="3583855" cy="5266481"/>
            </a:xfrm>
            <a:custGeom>
              <a:avLst/>
              <a:gdLst>
                <a:gd name="connsiteX0" fmla="*/ 45741 w 3886200"/>
                <a:gd name="connsiteY0" fmla="*/ 0 h 6522720"/>
                <a:gd name="connsiteX1" fmla="*/ 3840459 w 3886200"/>
                <a:gd name="connsiteY1" fmla="*/ 0 h 6522720"/>
                <a:gd name="connsiteX2" fmla="*/ 3886200 w 3886200"/>
                <a:gd name="connsiteY2" fmla="*/ 45741 h 6522720"/>
                <a:gd name="connsiteX3" fmla="*/ 3886200 w 3886200"/>
                <a:gd name="connsiteY3" fmla="*/ 6476979 h 6522720"/>
                <a:gd name="connsiteX4" fmla="*/ 3840459 w 3886200"/>
                <a:gd name="connsiteY4" fmla="*/ 6522720 h 6522720"/>
                <a:gd name="connsiteX5" fmla="*/ 45741 w 3886200"/>
                <a:gd name="connsiteY5" fmla="*/ 6522720 h 6522720"/>
                <a:gd name="connsiteX6" fmla="*/ 0 w 3886200"/>
                <a:gd name="connsiteY6" fmla="*/ 6476979 h 6522720"/>
                <a:gd name="connsiteX7" fmla="*/ 0 w 3886200"/>
                <a:gd name="connsiteY7" fmla="*/ 45741 h 6522720"/>
                <a:gd name="connsiteX8" fmla="*/ 45741 w 3886200"/>
                <a:gd name="connsiteY8" fmla="*/ 0 h 652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6200" h="6522720">
                  <a:moveTo>
                    <a:pt x="45741" y="0"/>
                  </a:moveTo>
                  <a:lnTo>
                    <a:pt x="3840459" y="0"/>
                  </a:lnTo>
                  <a:cubicBezTo>
                    <a:pt x="3865721" y="0"/>
                    <a:pt x="3886200" y="20479"/>
                    <a:pt x="3886200" y="45741"/>
                  </a:cubicBezTo>
                  <a:lnTo>
                    <a:pt x="3886200" y="6476979"/>
                  </a:lnTo>
                  <a:cubicBezTo>
                    <a:pt x="3886200" y="6502241"/>
                    <a:pt x="3865721" y="6522720"/>
                    <a:pt x="3840459" y="6522720"/>
                  </a:cubicBezTo>
                  <a:lnTo>
                    <a:pt x="45741" y="6522720"/>
                  </a:lnTo>
                  <a:cubicBezTo>
                    <a:pt x="20479" y="6522720"/>
                    <a:pt x="0" y="6502241"/>
                    <a:pt x="0" y="6476979"/>
                  </a:cubicBezTo>
                  <a:lnTo>
                    <a:pt x="0" y="45741"/>
                  </a:lnTo>
                  <a:cubicBezTo>
                    <a:pt x="0" y="20479"/>
                    <a:pt x="20479" y="0"/>
                    <a:pt x="45741" y="0"/>
                  </a:cubicBezTo>
                  <a:close/>
                </a:path>
              </a:pathLst>
            </a:cu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22CA35D-5267-4093-802D-F67C19725621}"/>
              </a:ext>
            </a:extLst>
          </p:cNvPr>
          <p:cNvGrpSpPr/>
          <p:nvPr/>
        </p:nvGrpSpPr>
        <p:grpSpPr>
          <a:xfrm>
            <a:off x="7008730" y="209277"/>
            <a:ext cx="3943303" cy="6439445"/>
            <a:chOff x="4389120" y="282633"/>
            <a:chExt cx="4275972" cy="6982697"/>
          </a:xfrm>
          <a:effectLst>
            <a:outerShdw blurRad="114300" dist="38100" dir="2700000" algn="tl" rotWithShape="0">
              <a:prstClr val="black">
                <a:alpha val="14000"/>
              </a:prstClr>
            </a:outerShd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F232090-D0B0-4F6F-BE87-0BD67E3B9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035757" y="1635996"/>
              <a:ext cx="6982697" cy="427597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246811E-EB51-4ECC-8E3A-BE108162F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" r="10359"/>
            <a:stretch/>
          </p:blipFill>
          <p:spPr>
            <a:xfrm>
              <a:off x="4584005" y="512622"/>
              <a:ext cx="3886200" cy="6522720"/>
            </a:xfrm>
            <a:custGeom>
              <a:avLst/>
              <a:gdLst>
                <a:gd name="connsiteX0" fmla="*/ 45741 w 3886200"/>
                <a:gd name="connsiteY0" fmla="*/ 0 h 6522720"/>
                <a:gd name="connsiteX1" fmla="*/ 3840459 w 3886200"/>
                <a:gd name="connsiteY1" fmla="*/ 0 h 6522720"/>
                <a:gd name="connsiteX2" fmla="*/ 3886200 w 3886200"/>
                <a:gd name="connsiteY2" fmla="*/ 45741 h 6522720"/>
                <a:gd name="connsiteX3" fmla="*/ 3886200 w 3886200"/>
                <a:gd name="connsiteY3" fmla="*/ 6476979 h 6522720"/>
                <a:gd name="connsiteX4" fmla="*/ 3840459 w 3886200"/>
                <a:gd name="connsiteY4" fmla="*/ 6522720 h 6522720"/>
                <a:gd name="connsiteX5" fmla="*/ 45741 w 3886200"/>
                <a:gd name="connsiteY5" fmla="*/ 6522720 h 6522720"/>
                <a:gd name="connsiteX6" fmla="*/ 0 w 3886200"/>
                <a:gd name="connsiteY6" fmla="*/ 6476979 h 6522720"/>
                <a:gd name="connsiteX7" fmla="*/ 0 w 3886200"/>
                <a:gd name="connsiteY7" fmla="*/ 45741 h 6522720"/>
                <a:gd name="connsiteX8" fmla="*/ 45741 w 3886200"/>
                <a:gd name="connsiteY8" fmla="*/ 0 h 652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6200" h="6522720">
                  <a:moveTo>
                    <a:pt x="45741" y="0"/>
                  </a:moveTo>
                  <a:lnTo>
                    <a:pt x="3840459" y="0"/>
                  </a:lnTo>
                  <a:cubicBezTo>
                    <a:pt x="3865721" y="0"/>
                    <a:pt x="3886200" y="20479"/>
                    <a:pt x="3886200" y="45741"/>
                  </a:cubicBezTo>
                  <a:lnTo>
                    <a:pt x="3886200" y="6476979"/>
                  </a:lnTo>
                  <a:cubicBezTo>
                    <a:pt x="3886200" y="6502241"/>
                    <a:pt x="3865721" y="6522720"/>
                    <a:pt x="3840459" y="6522720"/>
                  </a:cubicBezTo>
                  <a:lnTo>
                    <a:pt x="45741" y="6522720"/>
                  </a:lnTo>
                  <a:cubicBezTo>
                    <a:pt x="20479" y="6522720"/>
                    <a:pt x="0" y="6502241"/>
                    <a:pt x="0" y="6476979"/>
                  </a:cubicBezTo>
                  <a:lnTo>
                    <a:pt x="0" y="45741"/>
                  </a:lnTo>
                  <a:cubicBezTo>
                    <a:pt x="0" y="20479"/>
                    <a:pt x="20479" y="0"/>
                    <a:pt x="45741" y="0"/>
                  </a:cubicBezTo>
                  <a:close/>
                </a:path>
              </a:pathLst>
            </a:cu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BCF023-02B3-4813-BB67-EB06C06CC68A}"/>
              </a:ext>
            </a:extLst>
          </p:cNvPr>
          <p:cNvSpPr txBox="1"/>
          <p:nvPr/>
        </p:nvSpPr>
        <p:spPr>
          <a:xfrm>
            <a:off x="1048374" y="5585678"/>
            <a:ext cx="3245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Промышленный образец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D3434-E7A4-4DCB-BB8E-E64A307DF189}"/>
              </a:ext>
            </a:extLst>
          </p:cNvPr>
          <p:cNvSpPr txBox="1"/>
          <p:nvPr/>
        </p:nvSpPr>
        <p:spPr>
          <a:xfrm>
            <a:off x="7536056" y="3050208"/>
            <a:ext cx="3266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Патент на </a:t>
            </a:r>
          </a:p>
          <a:p>
            <a:r>
              <a:rPr lang="ru-RU" sz="2400" dirty="0">
                <a:solidFill>
                  <a:srgbClr val="287FD8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Устройство для регулирования температуры охлаждения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81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5AC1FA-2708-4059-8407-AF056CF1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9941" r="3137"/>
          <a:stretch/>
        </p:blipFill>
        <p:spPr>
          <a:xfrm>
            <a:off x="394141" y="949125"/>
            <a:ext cx="11125920" cy="3990690"/>
          </a:xfrm>
          <a:custGeom>
            <a:avLst/>
            <a:gdLst>
              <a:gd name="connsiteX0" fmla="*/ 633114 w 13715781"/>
              <a:gd name="connsiteY0" fmla="*/ 873 h 4865690"/>
              <a:gd name="connsiteX1" fmla="*/ 13087783 w 13715781"/>
              <a:gd name="connsiteY1" fmla="*/ 635265 h 4865690"/>
              <a:gd name="connsiteX2" fmla="*/ 13714909 w 13715781"/>
              <a:gd name="connsiteY2" fmla="*/ 1329706 h 4865690"/>
              <a:gd name="connsiteX3" fmla="*/ 13558049 w 13715781"/>
              <a:gd name="connsiteY3" fmla="*/ 4409251 h 4865690"/>
              <a:gd name="connsiteX4" fmla="*/ 13426380 w 13715781"/>
              <a:gd name="connsiteY4" fmla="*/ 4772953 h 4865690"/>
              <a:gd name="connsiteX5" fmla="*/ 13341576 w 13715781"/>
              <a:gd name="connsiteY5" fmla="*/ 4865690 h 4865690"/>
              <a:gd name="connsiteX6" fmla="*/ 9512621 w 13715781"/>
              <a:gd name="connsiteY6" fmla="*/ 4865690 h 4865690"/>
              <a:gd name="connsiteX7" fmla="*/ 408939 w 13715781"/>
              <a:gd name="connsiteY7" fmla="*/ 4401985 h 4865690"/>
              <a:gd name="connsiteX8" fmla="*/ 45236 w 13715781"/>
              <a:gd name="connsiteY8" fmla="*/ 4270315 h 4865690"/>
              <a:gd name="connsiteX9" fmla="*/ 0 w 13715781"/>
              <a:gd name="connsiteY9" fmla="*/ 4228949 h 4865690"/>
              <a:gd name="connsiteX10" fmla="*/ 0 w 13715781"/>
              <a:gd name="connsiteY10" fmla="*/ 383518 h 4865690"/>
              <a:gd name="connsiteX11" fmla="*/ 3702 w 13715781"/>
              <a:gd name="connsiteY11" fmla="*/ 373437 h 4865690"/>
              <a:gd name="connsiteX12" fmla="*/ 633114 w 13715781"/>
              <a:gd name="connsiteY12" fmla="*/ 873 h 486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5781" h="4865690">
                <a:moveTo>
                  <a:pt x="633114" y="873"/>
                </a:moveTo>
                <a:lnTo>
                  <a:pt x="13087783" y="635265"/>
                </a:lnTo>
                <a:cubicBezTo>
                  <a:pt x="13452724" y="653853"/>
                  <a:pt x="13733498" y="964765"/>
                  <a:pt x="13714909" y="1329706"/>
                </a:cubicBezTo>
                <a:lnTo>
                  <a:pt x="13558049" y="4409251"/>
                </a:lnTo>
                <a:cubicBezTo>
                  <a:pt x="13551078" y="4546103"/>
                  <a:pt x="13503000" y="4671120"/>
                  <a:pt x="13426380" y="4772953"/>
                </a:cubicBezTo>
                <a:lnTo>
                  <a:pt x="13341576" y="4865690"/>
                </a:lnTo>
                <a:lnTo>
                  <a:pt x="9512621" y="4865690"/>
                </a:lnTo>
                <a:lnTo>
                  <a:pt x="408939" y="4401985"/>
                </a:lnTo>
                <a:cubicBezTo>
                  <a:pt x="272086" y="4395014"/>
                  <a:pt x="147069" y="4346935"/>
                  <a:pt x="45236" y="4270315"/>
                </a:cubicBezTo>
                <a:lnTo>
                  <a:pt x="0" y="4228949"/>
                </a:lnTo>
                <a:lnTo>
                  <a:pt x="0" y="383518"/>
                </a:lnTo>
                <a:lnTo>
                  <a:pt x="3702" y="373437"/>
                </a:lnTo>
                <a:cubicBezTo>
                  <a:pt x="116094" y="141381"/>
                  <a:pt x="359408" y="-13068"/>
                  <a:pt x="633114" y="873"/>
                </a:cubicBezTo>
                <a:close/>
              </a:path>
            </a:pathLst>
          </a:cu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D8F870-BFD2-43A7-86D7-09B0B26D7A58}"/>
              </a:ext>
            </a:extLst>
          </p:cNvPr>
          <p:cNvSpPr txBox="1">
            <a:spLocks/>
          </p:cNvSpPr>
          <p:nvPr/>
        </p:nvSpPr>
        <p:spPr>
          <a:xfrm>
            <a:off x="393556" y="-22961"/>
            <a:ext cx="10351994" cy="140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latin typeface="Montserrat ExtraBold" panose="00000900000000000000" pitchFamily="2" charset="-52"/>
                <a:ea typeface="+mn-ea"/>
                <a:cs typeface="+mn-cs"/>
              </a:rPr>
              <a:t>Виды товарных знаков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21A8A-DC15-4FFE-ADEB-191F5687A691}"/>
              </a:ext>
            </a:extLst>
          </p:cNvPr>
          <p:cNvSpPr txBox="1"/>
          <p:nvPr/>
        </p:nvSpPr>
        <p:spPr>
          <a:xfrm>
            <a:off x="411767" y="5111479"/>
            <a:ext cx="9982300" cy="9116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>
              <a:defRPr lang="ru-RU"/>
            </a:defPPr>
            <a:lvl1pPr indent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>
                <a:latin typeface="Montserrat SemiBold" panose="00000700000000000000" pitchFamily="2" charset="-52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Интеллектуальной собственность может владеть юридическое лицо или физическое лицо 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33C14484-3FBF-4012-A82F-F4C8F323C20D}"/>
              </a:ext>
            </a:extLst>
          </p:cNvPr>
          <p:cNvSpPr/>
          <p:nvPr/>
        </p:nvSpPr>
        <p:spPr>
          <a:xfrm rot="169604">
            <a:off x="7038771" y="-487006"/>
            <a:ext cx="6861437" cy="1556939"/>
          </a:xfrm>
          <a:custGeom>
            <a:avLst/>
            <a:gdLst>
              <a:gd name="connsiteX0" fmla="*/ 56955 w 8371911"/>
              <a:gd name="connsiteY0" fmla="*/ 246351 h 1378414"/>
              <a:gd name="connsiteX1" fmla="*/ 4339588 w 8371911"/>
              <a:gd name="connsiteY1" fmla="*/ 1195475 h 1378414"/>
              <a:gd name="connsiteX2" fmla="*/ 7719396 w 8371911"/>
              <a:gd name="connsiteY2" fmla="*/ 1276497 h 1378414"/>
              <a:gd name="connsiteX3" fmla="*/ 7626798 w 8371911"/>
              <a:gd name="connsiteY3" fmla="*/ 72730 h 1378414"/>
              <a:gd name="connsiteX4" fmla="*/ 56955 w 8371911"/>
              <a:gd name="connsiteY4" fmla="*/ 246351 h 1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1911" h="1378414">
                <a:moveTo>
                  <a:pt x="56955" y="246351"/>
                </a:moveTo>
                <a:cubicBezTo>
                  <a:pt x="-490913" y="433475"/>
                  <a:pt x="3062515" y="1023784"/>
                  <a:pt x="4339588" y="1195475"/>
                </a:cubicBezTo>
                <a:cubicBezTo>
                  <a:pt x="5616661" y="1367166"/>
                  <a:pt x="7171528" y="1463621"/>
                  <a:pt x="7719396" y="1276497"/>
                </a:cubicBezTo>
                <a:cubicBezTo>
                  <a:pt x="8267264" y="1089373"/>
                  <a:pt x="8903871" y="242492"/>
                  <a:pt x="7626798" y="72730"/>
                </a:cubicBezTo>
                <a:cubicBezTo>
                  <a:pt x="6349725" y="-97032"/>
                  <a:pt x="604823" y="59227"/>
                  <a:pt x="56955" y="246351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2657367-9D91-4D1A-815D-994A6AC51396}"/>
              </a:ext>
            </a:extLst>
          </p:cNvPr>
          <p:cNvSpPr/>
          <p:nvPr/>
        </p:nvSpPr>
        <p:spPr>
          <a:xfrm>
            <a:off x="-1758938" y="5116448"/>
            <a:ext cx="16914753" cy="2529251"/>
          </a:xfrm>
          <a:custGeom>
            <a:avLst/>
            <a:gdLst>
              <a:gd name="connsiteX0" fmla="*/ 1191779 w 16914753"/>
              <a:gd name="connsiteY0" fmla="*/ 1596868 h 2529251"/>
              <a:gd name="connsiteX1" fmla="*/ 4641034 w 16914753"/>
              <a:gd name="connsiteY1" fmla="*/ 1157030 h 2529251"/>
              <a:gd name="connsiteX2" fmla="*/ 9340356 w 16914753"/>
              <a:gd name="connsiteY2" fmla="*/ 1527420 h 2529251"/>
              <a:gd name="connsiteX3" fmla="*/ 12905358 w 16914753"/>
              <a:gd name="connsiteY3" fmla="*/ 126884 h 2529251"/>
              <a:gd name="connsiteX4" fmla="*/ 16273591 w 16914753"/>
              <a:gd name="connsiteY4" fmla="*/ 323653 h 2529251"/>
              <a:gd name="connsiteX5" fmla="*/ 15359191 w 16914753"/>
              <a:gd name="connsiteY5" fmla="*/ 2407096 h 2529251"/>
              <a:gd name="connsiteX6" fmla="*/ 1191779 w 16914753"/>
              <a:gd name="connsiteY6" fmla="*/ 2210327 h 2529251"/>
              <a:gd name="connsiteX7" fmla="*/ 1191779 w 16914753"/>
              <a:gd name="connsiteY7" fmla="*/ 1596868 h 252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14753" h="2529251">
                <a:moveTo>
                  <a:pt x="1191779" y="1596868"/>
                </a:moveTo>
                <a:cubicBezTo>
                  <a:pt x="1766655" y="1421318"/>
                  <a:pt x="3282938" y="1168605"/>
                  <a:pt x="4641034" y="1157030"/>
                </a:cubicBezTo>
                <a:cubicBezTo>
                  <a:pt x="5999130" y="1145455"/>
                  <a:pt x="7962969" y="1699111"/>
                  <a:pt x="9340356" y="1527420"/>
                </a:cubicBezTo>
                <a:cubicBezTo>
                  <a:pt x="10717743" y="1355729"/>
                  <a:pt x="11749819" y="327512"/>
                  <a:pt x="12905358" y="126884"/>
                </a:cubicBezTo>
                <a:cubicBezTo>
                  <a:pt x="14060897" y="-73744"/>
                  <a:pt x="15864619" y="-56382"/>
                  <a:pt x="16273591" y="323653"/>
                </a:cubicBezTo>
                <a:cubicBezTo>
                  <a:pt x="16682563" y="703688"/>
                  <a:pt x="17872826" y="2092650"/>
                  <a:pt x="15359191" y="2407096"/>
                </a:cubicBezTo>
                <a:cubicBezTo>
                  <a:pt x="12845556" y="2721542"/>
                  <a:pt x="3558802" y="2345365"/>
                  <a:pt x="1191779" y="2210327"/>
                </a:cubicBezTo>
                <a:cubicBezTo>
                  <a:pt x="-1175244" y="2075289"/>
                  <a:pt x="616903" y="1772418"/>
                  <a:pt x="1191779" y="1596868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1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0DE57-4D47-44E9-A92E-D0A015EC4CB3}"/>
              </a:ext>
            </a:extLst>
          </p:cNvPr>
          <p:cNvSpPr txBox="1"/>
          <p:nvPr/>
        </p:nvSpPr>
        <p:spPr>
          <a:xfrm>
            <a:off x="425011" y="282297"/>
            <a:ext cx="9267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Montserrat ExtraBold" panose="00000900000000000000" pitchFamily="2" charset="-52"/>
              </a:rPr>
              <a:t>С 29 июня 2023 года </a:t>
            </a:r>
          </a:p>
          <a:p>
            <a:r>
              <a:rPr lang="ru-RU" sz="3200" dirty="0">
                <a:latin typeface="Montserrat ExtraBold" panose="00000900000000000000" pitchFamily="2" charset="-52"/>
              </a:rPr>
              <a:t>регистрировать товарные знаки могут и </a:t>
            </a:r>
            <a:r>
              <a:rPr lang="ru-RU" sz="3600" dirty="0">
                <a:solidFill>
                  <a:srgbClr val="287FD8"/>
                </a:solidFill>
                <a:latin typeface="Montserrat ExtraBold" panose="00000900000000000000" pitchFamily="2" charset="-52"/>
              </a:rPr>
              <a:t>физические лица</a:t>
            </a:r>
            <a:endParaRPr lang="ru-RU" sz="4400" dirty="0">
              <a:solidFill>
                <a:srgbClr val="287FD8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1B051-7C5D-4E13-B583-15B56C3F2F57}"/>
              </a:ext>
            </a:extLst>
          </p:cNvPr>
          <p:cNvSpPr txBox="1"/>
          <p:nvPr/>
        </p:nvSpPr>
        <p:spPr>
          <a:xfrm>
            <a:off x="424498" y="2476857"/>
            <a:ext cx="10075348" cy="408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4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Федеральным законом от 28.06.2022 № 193-ФЗ внесены изменения в Гражданский кодекс Российской Федерации, где исключена норма о том, что право на государственную регистрацию товарного знака могут иметь </a:t>
            </a:r>
            <a:r>
              <a:rPr lang="ru-RU" sz="2800" dirty="0">
                <a:solidFill>
                  <a:srgbClr val="287FD8"/>
                </a:solidFill>
                <a:latin typeface="Montserrat SemiBold" panose="00000700000000000000" pitchFamily="2" charset="-52"/>
                <a:cs typeface="Times New Roman" panose="02020603050405020304" pitchFamily="18" charset="0"/>
              </a:rPr>
              <a:t>только юридические лица и индивидуальные предприниматели</a:t>
            </a:r>
          </a:p>
          <a:p>
            <a:endParaRPr lang="ru-RU" b="1" dirty="0">
              <a:solidFill>
                <a:srgbClr val="333333"/>
              </a:solidFill>
              <a:latin typeface="YS Text"/>
            </a:endParaRPr>
          </a:p>
          <a:p>
            <a:endParaRPr lang="ru-RU" b="1" dirty="0">
              <a:solidFill>
                <a:srgbClr val="333333"/>
              </a:solidFill>
              <a:latin typeface="YS Text"/>
            </a:endParaRP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9FA04FEA-F93E-404E-A850-69E9D92088B6}"/>
              </a:ext>
            </a:extLst>
          </p:cNvPr>
          <p:cNvSpPr/>
          <p:nvPr/>
        </p:nvSpPr>
        <p:spPr>
          <a:xfrm rot="376735">
            <a:off x="-1886862" y="3292795"/>
            <a:ext cx="16702446" cy="5614346"/>
          </a:xfrm>
          <a:custGeom>
            <a:avLst/>
            <a:gdLst>
              <a:gd name="connsiteX0" fmla="*/ 14932302 w 16702446"/>
              <a:gd name="connsiteY0" fmla="*/ 334326 h 5614346"/>
              <a:gd name="connsiteX1" fmla="*/ 14886582 w 16702446"/>
              <a:gd name="connsiteY1" fmla="*/ 364806 h 5614346"/>
              <a:gd name="connsiteX2" fmla="*/ 12082422 w 16702446"/>
              <a:gd name="connsiteY2" fmla="*/ 1553526 h 5614346"/>
              <a:gd name="connsiteX3" fmla="*/ 10832742 w 16702446"/>
              <a:gd name="connsiteY3" fmla="*/ 3047046 h 5614346"/>
              <a:gd name="connsiteX4" fmla="*/ 7632342 w 16702446"/>
              <a:gd name="connsiteY4" fmla="*/ 2848926 h 5614346"/>
              <a:gd name="connsiteX5" fmla="*/ 4218582 w 16702446"/>
              <a:gd name="connsiteY5" fmla="*/ 3565206 h 5614346"/>
              <a:gd name="connsiteX6" fmla="*/ 1018182 w 16702446"/>
              <a:gd name="connsiteY6" fmla="*/ 3214686 h 5614346"/>
              <a:gd name="connsiteX7" fmla="*/ 637182 w 16702446"/>
              <a:gd name="connsiteY7" fmla="*/ 3732846 h 5614346"/>
              <a:gd name="connsiteX8" fmla="*/ 1322982 w 16702446"/>
              <a:gd name="connsiteY8" fmla="*/ 5439726 h 5614346"/>
              <a:gd name="connsiteX9" fmla="*/ 15861942 w 16702446"/>
              <a:gd name="connsiteY9" fmla="*/ 4982526 h 5614346"/>
              <a:gd name="connsiteX10" fmla="*/ 14932302 w 16702446"/>
              <a:gd name="connsiteY10" fmla="*/ 334326 h 561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02446" h="5614346">
                <a:moveTo>
                  <a:pt x="14932302" y="334326"/>
                </a:moveTo>
                <a:cubicBezTo>
                  <a:pt x="14769742" y="-435294"/>
                  <a:pt x="14886582" y="364806"/>
                  <a:pt x="14886582" y="364806"/>
                </a:cubicBezTo>
                <a:cubicBezTo>
                  <a:pt x="14411602" y="568006"/>
                  <a:pt x="12758062" y="1106486"/>
                  <a:pt x="12082422" y="1553526"/>
                </a:cubicBezTo>
                <a:cubicBezTo>
                  <a:pt x="11406782" y="2000566"/>
                  <a:pt x="11574422" y="2831146"/>
                  <a:pt x="10832742" y="3047046"/>
                </a:cubicBezTo>
                <a:cubicBezTo>
                  <a:pt x="10091062" y="3262946"/>
                  <a:pt x="8734702" y="2762566"/>
                  <a:pt x="7632342" y="2848926"/>
                </a:cubicBezTo>
                <a:cubicBezTo>
                  <a:pt x="6529982" y="2935286"/>
                  <a:pt x="5320942" y="3504246"/>
                  <a:pt x="4218582" y="3565206"/>
                </a:cubicBezTo>
                <a:cubicBezTo>
                  <a:pt x="3116222" y="3626166"/>
                  <a:pt x="1615082" y="3186746"/>
                  <a:pt x="1018182" y="3214686"/>
                </a:cubicBezTo>
                <a:cubicBezTo>
                  <a:pt x="421282" y="3242626"/>
                  <a:pt x="586382" y="3362006"/>
                  <a:pt x="637182" y="3732846"/>
                </a:cubicBezTo>
                <a:cubicBezTo>
                  <a:pt x="687982" y="4103686"/>
                  <a:pt x="-1214478" y="5231446"/>
                  <a:pt x="1322982" y="5439726"/>
                </a:cubicBezTo>
                <a:cubicBezTo>
                  <a:pt x="3860442" y="5648006"/>
                  <a:pt x="13588642" y="5830886"/>
                  <a:pt x="15861942" y="4982526"/>
                </a:cubicBezTo>
                <a:cubicBezTo>
                  <a:pt x="18135242" y="4134166"/>
                  <a:pt x="15094862" y="1103946"/>
                  <a:pt x="14932302" y="334326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4FDB170E-60F2-43D6-A260-DEAE60EBDB36}"/>
              </a:ext>
            </a:extLst>
          </p:cNvPr>
          <p:cNvSpPr/>
          <p:nvPr/>
        </p:nvSpPr>
        <p:spPr>
          <a:xfrm>
            <a:off x="6211774" y="-1278861"/>
            <a:ext cx="7258225" cy="3288666"/>
          </a:xfrm>
          <a:custGeom>
            <a:avLst/>
            <a:gdLst>
              <a:gd name="connsiteX0" fmla="*/ 570026 w 7258225"/>
              <a:gd name="connsiteY0" fmla="*/ 928341 h 3288666"/>
              <a:gd name="connsiteX1" fmla="*/ 570026 w 7258225"/>
              <a:gd name="connsiteY1" fmla="*/ 410181 h 3288666"/>
              <a:gd name="connsiteX2" fmla="*/ 3160826 w 7258225"/>
              <a:gd name="connsiteY2" fmla="*/ 1918941 h 3288666"/>
              <a:gd name="connsiteX3" fmla="*/ 5385866 w 7258225"/>
              <a:gd name="connsiteY3" fmla="*/ 2498061 h 3288666"/>
              <a:gd name="connsiteX4" fmla="*/ 6726986 w 7258225"/>
              <a:gd name="connsiteY4" fmla="*/ 3183861 h 3288666"/>
              <a:gd name="connsiteX5" fmla="*/ 6757466 w 7258225"/>
              <a:gd name="connsiteY5" fmla="*/ 74901 h 3288666"/>
              <a:gd name="connsiteX6" fmla="*/ 570026 w 7258225"/>
              <a:gd name="connsiteY6" fmla="*/ 928341 h 32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8225" h="3288666">
                <a:moveTo>
                  <a:pt x="570026" y="928341"/>
                </a:moveTo>
                <a:cubicBezTo>
                  <a:pt x="-461214" y="984221"/>
                  <a:pt x="138226" y="245081"/>
                  <a:pt x="570026" y="410181"/>
                </a:cubicBezTo>
                <a:cubicBezTo>
                  <a:pt x="1001826" y="575281"/>
                  <a:pt x="2358186" y="1570961"/>
                  <a:pt x="3160826" y="1918941"/>
                </a:cubicBezTo>
                <a:cubicBezTo>
                  <a:pt x="3963466" y="2266921"/>
                  <a:pt x="4791506" y="2287241"/>
                  <a:pt x="5385866" y="2498061"/>
                </a:cubicBezTo>
                <a:cubicBezTo>
                  <a:pt x="5980226" y="2708881"/>
                  <a:pt x="6498386" y="3587721"/>
                  <a:pt x="6726986" y="3183861"/>
                </a:cubicBezTo>
                <a:cubicBezTo>
                  <a:pt x="6955586" y="2780001"/>
                  <a:pt x="7781086" y="453361"/>
                  <a:pt x="6757466" y="74901"/>
                </a:cubicBezTo>
                <a:cubicBezTo>
                  <a:pt x="5733846" y="-303559"/>
                  <a:pt x="1601266" y="872461"/>
                  <a:pt x="570026" y="928341"/>
                </a:cubicBezTo>
                <a:close/>
              </a:path>
            </a:pathLst>
          </a:custGeom>
          <a:solidFill>
            <a:srgbClr val="EBE9EC"/>
          </a:solidFill>
          <a:ln>
            <a:noFill/>
          </a:ln>
          <a:effectLst>
            <a:outerShdw blurRad="1143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32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901A3-C922-4D63-8608-C4A7B305EE6B}"/>
              </a:ext>
            </a:extLst>
          </p:cNvPr>
          <p:cNvSpPr txBox="1">
            <a:spLocks/>
          </p:cNvSpPr>
          <p:nvPr/>
        </p:nvSpPr>
        <p:spPr>
          <a:xfrm>
            <a:off x="409258" y="441325"/>
            <a:ext cx="3800578" cy="1463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Montserrat SemiBold" panose="00000700000000000000" pitchFamily="2" charset="-52"/>
                <a:ea typeface="+mn-ea"/>
                <a:cs typeface="Times New Roman" panose="02020603050405020304" pitchFamily="18" charset="0"/>
              </a:rPr>
              <a:t>При подаче </a:t>
            </a:r>
            <a:br>
              <a:rPr lang="ru-RU" sz="2400" dirty="0">
                <a:latin typeface="Montserrat SemiBold" panose="00000700000000000000" pitchFamily="2" charset="-52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latin typeface="Montserrat SemiBold" panose="00000700000000000000" pitchFamily="2" charset="-52"/>
                <a:ea typeface="+mn-ea"/>
                <a:cs typeface="Times New Roman" panose="02020603050405020304" pitchFamily="18" charset="0"/>
              </a:rPr>
              <a:t>Товарный знак находится в статусе заявки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C2DE817-7B81-427C-84D2-B45CF5B0FA8F}"/>
              </a:ext>
            </a:extLst>
          </p:cNvPr>
          <p:cNvSpPr txBox="1">
            <a:spLocks/>
          </p:cNvSpPr>
          <p:nvPr/>
        </p:nvSpPr>
        <p:spPr>
          <a:xfrm>
            <a:off x="409258" y="2026920"/>
            <a:ext cx="5759131" cy="1173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Montserrat SemiBold" panose="00000700000000000000" pitchFamily="2" charset="-52"/>
                <a:ea typeface="+mn-ea"/>
                <a:cs typeface="Times New Roman" panose="02020603050405020304" pitchFamily="18" charset="0"/>
              </a:rPr>
              <a:t>Максимальный срок регистрации по регламентам Роспатента </a:t>
            </a:r>
            <a:r>
              <a:rPr lang="ru-RU" sz="2400" dirty="0">
                <a:solidFill>
                  <a:srgbClr val="287FD8"/>
                </a:solidFill>
                <a:latin typeface="Montserrat Bold" panose="00000800000000000000" pitchFamily="2" charset="-52"/>
                <a:ea typeface="+mn-ea"/>
                <a:cs typeface="Times New Roman" panose="02020603050405020304" pitchFamily="18" charset="0"/>
              </a:rPr>
              <a:t>18 месяцев и 14 дней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D68603A-0E99-4352-9C79-F0262E68BFD1}"/>
              </a:ext>
            </a:extLst>
          </p:cNvPr>
          <p:cNvGrpSpPr/>
          <p:nvPr/>
        </p:nvGrpSpPr>
        <p:grpSpPr>
          <a:xfrm>
            <a:off x="7818958" y="117992"/>
            <a:ext cx="3857105" cy="6298683"/>
            <a:chOff x="4389120" y="282633"/>
            <a:chExt cx="4275972" cy="698269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FA9E1AB-44EB-4E15-923C-D27D96A3C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035757" y="1635996"/>
              <a:ext cx="6982697" cy="427597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D3A3EF-C83B-4A3A-A1DD-1C9EF03C7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" t="924" r="3469" b="1029"/>
            <a:stretch/>
          </p:blipFill>
          <p:spPr>
            <a:xfrm>
              <a:off x="4584005" y="512622"/>
              <a:ext cx="3886200" cy="6522720"/>
            </a:xfrm>
            <a:custGeom>
              <a:avLst/>
              <a:gdLst>
                <a:gd name="connsiteX0" fmla="*/ 45741 w 3886200"/>
                <a:gd name="connsiteY0" fmla="*/ 0 h 6522720"/>
                <a:gd name="connsiteX1" fmla="*/ 3840459 w 3886200"/>
                <a:gd name="connsiteY1" fmla="*/ 0 h 6522720"/>
                <a:gd name="connsiteX2" fmla="*/ 3886200 w 3886200"/>
                <a:gd name="connsiteY2" fmla="*/ 45741 h 6522720"/>
                <a:gd name="connsiteX3" fmla="*/ 3886200 w 3886200"/>
                <a:gd name="connsiteY3" fmla="*/ 6476979 h 6522720"/>
                <a:gd name="connsiteX4" fmla="*/ 3840459 w 3886200"/>
                <a:gd name="connsiteY4" fmla="*/ 6522720 h 6522720"/>
                <a:gd name="connsiteX5" fmla="*/ 45741 w 3886200"/>
                <a:gd name="connsiteY5" fmla="*/ 6522720 h 6522720"/>
                <a:gd name="connsiteX6" fmla="*/ 0 w 3886200"/>
                <a:gd name="connsiteY6" fmla="*/ 6476979 h 6522720"/>
                <a:gd name="connsiteX7" fmla="*/ 0 w 3886200"/>
                <a:gd name="connsiteY7" fmla="*/ 45741 h 6522720"/>
                <a:gd name="connsiteX8" fmla="*/ 45741 w 3886200"/>
                <a:gd name="connsiteY8" fmla="*/ 0 h 652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6200" h="6522720">
                  <a:moveTo>
                    <a:pt x="45741" y="0"/>
                  </a:moveTo>
                  <a:lnTo>
                    <a:pt x="3840459" y="0"/>
                  </a:lnTo>
                  <a:cubicBezTo>
                    <a:pt x="3865721" y="0"/>
                    <a:pt x="3886200" y="20479"/>
                    <a:pt x="3886200" y="45741"/>
                  </a:cubicBezTo>
                  <a:lnTo>
                    <a:pt x="3886200" y="6476979"/>
                  </a:lnTo>
                  <a:cubicBezTo>
                    <a:pt x="3886200" y="6502241"/>
                    <a:pt x="3865721" y="6522720"/>
                    <a:pt x="3840459" y="6522720"/>
                  </a:cubicBezTo>
                  <a:lnTo>
                    <a:pt x="45741" y="6522720"/>
                  </a:lnTo>
                  <a:cubicBezTo>
                    <a:pt x="20479" y="6522720"/>
                    <a:pt x="0" y="6502241"/>
                    <a:pt x="0" y="6476979"/>
                  </a:cubicBezTo>
                  <a:lnTo>
                    <a:pt x="0" y="45741"/>
                  </a:lnTo>
                  <a:cubicBezTo>
                    <a:pt x="0" y="20479"/>
                    <a:pt x="20479" y="0"/>
                    <a:pt x="45741" y="0"/>
                  </a:cubicBezTo>
                  <a:close/>
                </a:path>
              </a:pathLst>
            </a:custGeom>
          </p:spPr>
        </p:pic>
      </p:grpSp>
      <p:pic>
        <p:nvPicPr>
          <p:cNvPr id="10" name="Рисунок 9" descr="Изображение выглядит как текст, монитор, телевидение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7AC27CA-0425-4F1C-8169-1C33732BB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043" y="3611300"/>
            <a:ext cx="10068191" cy="6089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17A880-A5C6-47A2-8EC8-3803A5DFFF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3" b="13191"/>
          <a:stretch/>
        </p:blipFill>
        <p:spPr>
          <a:xfrm>
            <a:off x="703263" y="4920763"/>
            <a:ext cx="6779577" cy="32408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5D4D55-107C-40A1-8D17-7F5C6F1BD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/>
          <a:stretch/>
        </p:blipFill>
        <p:spPr>
          <a:xfrm>
            <a:off x="682906" y="3909992"/>
            <a:ext cx="6800481" cy="16497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C6D995-2091-4A96-A942-F7595927F0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6" r="84997"/>
          <a:stretch/>
        </p:blipFill>
        <p:spPr>
          <a:xfrm>
            <a:off x="682906" y="5185457"/>
            <a:ext cx="1574246" cy="4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0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2478</Words>
  <Application>Microsoft Office PowerPoint</Application>
  <PresentationFormat>Широкоэкранный</PresentationFormat>
  <Paragraphs>339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Calibri</vt:lpstr>
      <vt:lpstr>YS Text</vt:lpstr>
      <vt:lpstr>Montserrat</vt:lpstr>
      <vt:lpstr>Montserrat Bold</vt:lpstr>
      <vt:lpstr>Calibri Light</vt:lpstr>
      <vt:lpstr>Montserrat SemiBold</vt:lpstr>
      <vt:lpstr>Arial</vt:lpstr>
      <vt:lpstr>Montserrat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kaban4eek.relax@yandex.ru</dc:creator>
  <cp:lastModifiedBy>dba410044@gmail.com</cp:lastModifiedBy>
  <cp:revision>50</cp:revision>
  <dcterms:created xsi:type="dcterms:W3CDTF">2024-11-24T05:42:23Z</dcterms:created>
  <dcterms:modified xsi:type="dcterms:W3CDTF">2025-03-02T11:42:03Z</dcterms:modified>
</cp:coreProperties>
</file>